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324" r:id="rId3"/>
    <p:sldId id="256" r:id="rId4"/>
    <p:sldId id="325" r:id="rId5"/>
    <p:sldId id="326" r:id="rId6"/>
    <p:sldId id="350" r:id="rId7"/>
    <p:sldId id="328" r:id="rId8"/>
    <p:sldId id="329" r:id="rId9"/>
    <p:sldId id="330" r:id="rId10"/>
    <p:sldId id="331" r:id="rId11"/>
    <p:sldId id="332" r:id="rId12"/>
    <p:sldId id="333" r:id="rId13"/>
    <p:sldId id="34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3" autoAdjust="0"/>
    <p:restoredTop sz="94660"/>
  </p:normalViewPr>
  <p:slideViewPr>
    <p:cSldViewPr snapToGrid="0">
      <p:cViewPr varScale="1">
        <p:scale>
          <a:sx n="116" d="100"/>
          <a:sy n="116" d="100"/>
        </p:scale>
        <p:origin x="390"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g>
</file>

<file path=ppt/media/image10.jpeg>
</file>

<file path=ppt/media/image11.png>
</file>

<file path=ppt/media/image2.png>
</file>

<file path=ppt/media/image3.pn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30CBB16-9F7C-4852-8946-B09A81DED0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1AAACF11-48AA-FD16-E7FF-54773F6C97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34191AE5-6F60-BEAA-E9E2-467E2BCA73EA}"/>
              </a:ext>
            </a:extLst>
          </p:cNvPr>
          <p:cNvSpPr>
            <a:spLocks noGrp="1"/>
          </p:cNvSpPr>
          <p:nvPr>
            <p:ph type="dt" sz="half" idx="10"/>
          </p:nvPr>
        </p:nvSpPr>
        <p:spPr/>
        <p:txBody>
          <a:bodyPr/>
          <a:lstStyle/>
          <a:p>
            <a:fld id="{2F6791EE-E050-46D6-91E7-2F0FFF149402}" type="datetimeFigureOut">
              <a:rPr lang="en-US" smtClean="0"/>
              <a:t>7/12/2023</a:t>
            </a:fld>
            <a:endParaRPr lang="en-US"/>
          </a:p>
        </p:txBody>
      </p:sp>
      <p:sp>
        <p:nvSpPr>
          <p:cNvPr id="5" name="Footer Placeholder 4">
            <a:extLst>
              <a:ext uri="{FF2B5EF4-FFF2-40B4-BE49-F238E27FC236}">
                <a16:creationId xmlns:a16="http://schemas.microsoft.com/office/drawing/2014/main" xmlns="" id="{334F516E-F306-F6C7-C9FD-8127E6DFD0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6B33FABD-8137-A2DF-9191-9197DA6AE41A}"/>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26220930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DCF7AF6-D934-B54A-C3A2-251C3A77CAA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60836E45-0802-3C16-843D-3E4D4FC4008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55D8880F-DD4D-B4AA-7280-44E740EB6BE6}"/>
              </a:ext>
            </a:extLst>
          </p:cNvPr>
          <p:cNvSpPr>
            <a:spLocks noGrp="1"/>
          </p:cNvSpPr>
          <p:nvPr>
            <p:ph type="dt" sz="half" idx="10"/>
          </p:nvPr>
        </p:nvSpPr>
        <p:spPr/>
        <p:txBody>
          <a:bodyPr/>
          <a:lstStyle/>
          <a:p>
            <a:fld id="{2F6791EE-E050-46D6-91E7-2F0FFF149402}" type="datetimeFigureOut">
              <a:rPr lang="en-US" smtClean="0"/>
              <a:t>7/12/2023</a:t>
            </a:fld>
            <a:endParaRPr lang="en-US"/>
          </a:p>
        </p:txBody>
      </p:sp>
      <p:sp>
        <p:nvSpPr>
          <p:cNvPr id="5" name="Footer Placeholder 4">
            <a:extLst>
              <a:ext uri="{FF2B5EF4-FFF2-40B4-BE49-F238E27FC236}">
                <a16:creationId xmlns:a16="http://schemas.microsoft.com/office/drawing/2014/main" xmlns="" id="{49C91FE0-B272-6CA5-D128-302927F77E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E0C0B04B-722B-94A9-2B4F-21C35C852F21}"/>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13756779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BE286B95-59F0-E6C6-CC5A-014D5E3D1DC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1017E66B-D780-A32C-913A-A29427B0902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11A961AA-EFB1-C600-3A25-2CEDBC53883C}"/>
              </a:ext>
            </a:extLst>
          </p:cNvPr>
          <p:cNvSpPr>
            <a:spLocks noGrp="1"/>
          </p:cNvSpPr>
          <p:nvPr>
            <p:ph type="dt" sz="half" idx="10"/>
          </p:nvPr>
        </p:nvSpPr>
        <p:spPr/>
        <p:txBody>
          <a:bodyPr/>
          <a:lstStyle/>
          <a:p>
            <a:fld id="{2F6791EE-E050-46D6-91E7-2F0FFF149402}" type="datetimeFigureOut">
              <a:rPr lang="en-US" smtClean="0"/>
              <a:t>7/12/2023</a:t>
            </a:fld>
            <a:endParaRPr lang="en-US"/>
          </a:p>
        </p:txBody>
      </p:sp>
      <p:sp>
        <p:nvSpPr>
          <p:cNvPr id="5" name="Footer Placeholder 4">
            <a:extLst>
              <a:ext uri="{FF2B5EF4-FFF2-40B4-BE49-F238E27FC236}">
                <a16:creationId xmlns:a16="http://schemas.microsoft.com/office/drawing/2014/main" xmlns="" id="{9F89FB53-DE05-6132-3334-CC1861096F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14240E36-5997-C4AF-8A0C-0FD3FFB870A7}"/>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37377097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2"/>
        </a:solidFill>
        <a:effectLst/>
      </p:bgPr>
    </p:bg>
    <p:spTree>
      <p:nvGrpSpPr>
        <p:cNvPr id="1" name="Shape 9"/>
        <p:cNvGrpSpPr/>
        <p:nvPr/>
      </p:nvGrpSpPr>
      <p:grpSpPr>
        <a:xfrm>
          <a:off x="0" y="0"/>
          <a:ext cx="0" cy="0"/>
          <a:chOff x="0" y="0"/>
          <a:chExt cx="0" cy="0"/>
        </a:xfrm>
      </p:grpSpPr>
      <p:sp>
        <p:nvSpPr>
          <p:cNvPr id="10" name="Google Shape;10;p57"/>
          <p:cNvSpPr txBox="1">
            <a:spLocks noGrp="1"/>
          </p:cNvSpPr>
          <p:nvPr>
            <p:ph type="ctrTitle"/>
          </p:nvPr>
        </p:nvSpPr>
        <p:spPr>
          <a:xfrm>
            <a:off x="1758900" y="2978025"/>
            <a:ext cx="8907200" cy="1546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sz="6667"/>
            </a:lvl1pPr>
            <a:lvl2pPr lvl="1" algn="l">
              <a:lnSpc>
                <a:spcPct val="100000"/>
              </a:lnSpc>
              <a:spcBef>
                <a:spcPts val="0"/>
              </a:spcBef>
              <a:spcAft>
                <a:spcPts val="0"/>
              </a:spcAft>
              <a:buSzPts val="5000"/>
              <a:buNone/>
              <a:defRPr sz="6667"/>
            </a:lvl2pPr>
            <a:lvl3pPr lvl="2" algn="l">
              <a:lnSpc>
                <a:spcPct val="100000"/>
              </a:lnSpc>
              <a:spcBef>
                <a:spcPts val="0"/>
              </a:spcBef>
              <a:spcAft>
                <a:spcPts val="0"/>
              </a:spcAft>
              <a:buSzPts val="5000"/>
              <a:buNone/>
              <a:defRPr sz="6667"/>
            </a:lvl3pPr>
            <a:lvl4pPr lvl="3" algn="l">
              <a:lnSpc>
                <a:spcPct val="100000"/>
              </a:lnSpc>
              <a:spcBef>
                <a:spcPts val="0"/>
              </a:spcBef>
              <a:spcAft>
                <a:spcPts val="0"/>
              </a:spcAft>
              <a:buSzPts val="5000"/>
              <a:buNone/>
              <a:defRPr sz="6667"/>
            </a:lvl4pPr>
            <a:lvl5pPr lvl="4" algn="l">
              <a:lnSpc>
                <a:spcPct val="100000"/>
              </a:lnSpc>
              <a:spcBef>
                <a:spcPts val="0"/>
              </a:spcBef>
              <a:spcAft>
                <a:spcPts val="0"/>
              </a:spcAft>
              <a:buSzPts val="5000"/>
              <a:buNone/>
              <a:defRPr sz="6667"/>
            </a:lvl5pPr>
            <a:lvl6pPr lvl="5" algn="l">
              <a:lnSpc>
                <a:spcPct val="100000"/>
              </a:lnSpc>
              <a:spcBef>
                <a:spcPts val="0"/>
              </a:spcBef>
              <a:spcAft>
                <a:spcPts val="0"/>
              </a:spcAft>
              <a:buSzPts val="5000"/>
              <a:buNone/>
              <a:defRPr sz="6667"/>
            </a:lvl6pPr>
            <a:lvl7pPr lvl="6" algn="l">
              <a:lnSpc>
                <a:spcPct val="100000"/>
              </a:lnSpc>
              <a:spcBef>
                <a:spcPts val="0"/>
              </a:spcBef>
              <a:spcAft>
                <a:spcPts val="0"/>
              </a:spcAft>
              <a:buSzPts val="5000"/>
              <a:buNone/>
              <a:defRPr sz="6667"/>
            </a:lvl7pPr>
            <a:lvl8pPr lvl="7" algn="l">
              <a:lnSpc>
                <a:spcPct val="100000"/>
              </a:lnSpc>
              <a:spcBef>
                <a:spcPts val="0"/>
              </a:spcBef>
              <a:spcAft>
                <a:spcPts val="0"/>
              </a:spcAft>
              <a:buSzPts val="5000"/>
              <a:buNone/>
              <a:defRPr sz="6667"/>
            </a:lvl8pPr>
            <a:lvl9pPr lvl="8" algn="l">
              <a:lnSpc>
                <a:spcPct val="100000"/>
              </a:lnSpc>
              <a:spcBef>
                <a:spcPts val="0"/>
              </a:spcBef>
              <a:spcAft>
                <a:spcPts val="0"/>
              </a:spcAft>
              <a:buSzPts val="5000"/>
              <a:buNone/>
              <a:defRPr sz="6667"/>
            </a:lvl9pPr>
          </a:lstStyle>
          <a:p>
            <a:endParaRPr/>
          </a:p>
        </p:txBody>
      </p:sp>
      <p:cxnSp>
        <p:nvCxnSpPr>
          <p:cNvPr id="11" name="Google Shape;11;p57"/>
          <p:cNvCxnSpPr>
            <a:stCxn id="12" idx="4"/>
          </p:cNvCxnSpPr>
          <p:nvPr/>
        </p:nvCxnSpPr>
        <p:spPr>
          <a:xfrm>
            <a:off x="1253000" y="3776633"/>
            <a:ext cx="0" cy="3081200"/>
          </a:xfrm>
          <a:prstGeom prst="straightConnector1">
            <a:avLst/>
          </a:prstGeom>
          <a:noFill/>
          <a:ln w="9525" cap="flat" cmpd="sng">
            <a:solidFill>
              <a:schemeClr val="accent5"/>
            </a:solidFill>
            <a:prstDash val="solid"/>
            <a:round/>
            <a:headEnd type="none" w="sm" len="sm"/>
            <a:tailEnd type="none" w="sm" len="sm"/>
          </a:ln>
        </p:spPr>
      </p:cxnSp>
      <p:sp>
        <p:nvSpPr>
          <p:cNvPr id="12" name="Google Shape;12;p57"/>
          <p:cNvSpPr/>
          <p:nvPr/>
        </p:nvSpPr>
        <p:spPr>
          <a:xfrm>
            <a:off x="1127000" y="3524633"/>
            <a:ext cx="252000" cy="2520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7731023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key color">
  <p:cSld name="Blank key color">
    <p:bg>
      <p:bgPr>
        <a:solidFill>
          <a:schemeClr val="accent2"/>
        </a:solidFill>
        <a:effectLst/>
      </p:bgPr>
    </p:bg>
    <p:spTree>
      <p:nvGrpSpPr>
        <p:cNvPr id="1" name="Shape 13"/>
        <p:cNvGrpSpPr/>
        <p:nvPr/>
      </p:nvGrpSpPr>
      <p:grpSpPr>
        <a:xfrm>
          <a:off x="0" y="0"/>
          <a:ext cx="0" cy="0"/>
          <a:chOff x="0" y="0"/>
          <a:chExt cx="0" cy="0"/>
        </a:xfrm>
      </p:grpSpPr>
      <p:sp>
        <p:nvSpPr>
          <p:cNvPr id="14" name="Google Shape;14;p58"/>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15" name="Google Shape;15;p58"/>
          <p:cNvCxnSpPr/>
          <p:nvPr/>
        </p:nvCxnSpPr>
        <p:spPr>
          <a:xfrm>
            <a:off x="1260851" y="0"/>
            <a:ext cx="0" cy="6858000"/>
          </a:xfrm>
          <a:prstGeom prst="straightConnector1">
            <a:avLst/>
          </a:prstGeom>
          <a:noFill/>
          <a:ln w="9525" cap="flat" cmpd="sng">
            <a:solidFill>
              <a:schemeClr val="dk1"/>
            </a:solidFill>
            <a:prstDash val="solid"/>
            <a:round/>
            <a:headEnd type="none" w="sm" len="sm"/>
            <a:tailEnd type="none" w="sm" len="sm"/>
          </a:ln>
        </p:spPr>
      </p:cxnSp>
      <p:sp>
        <p:nvSpPr>
          <p:cNvPr id="16" name="Google Shape;16;p58"/>
          <p:cNvSpPr/>
          <p:nvPr/>
        </p:nvSpPr>
        <p:spPr>
          <a:xfrm>
            <a:off x="1126233" y="3294400"/>
            <a:ext cx="269200" cy="269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9561509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solidFill>
          <a:schemeClr val="accent2"/>
        </a:solidFill>
        <a:effectLst/>
      </p:bgPr>
    </p:bg>
    <p:spTree>
      <p:nvGrpSpPr>
        <p:cNvPr id="1" name="Shape 17"/>
        <p:cNvGrpSpPr/>
        <p:nvPr/>
      </p:nvGrpSpPr>
      <p:grpSpPr>
        <a:xfrm>
          <a:off x="0" y="0"/>
          <a:ext cx="0" cy="0"/>
          <a:chOff x="0" y="0"/>
          <a:chExt cx="0" cy="0"/>
        </a:xfrm>
      </p:grpSpPr>
      <p:sp>
        <p:nvSpPr>
          <p:cNvPr id="18" name="Google Shape;18;p59"/>
          <p:cNvSpPr txBox="1">
            <a:spLocks noGrp="1"/>
          </p:cNvSpPr>
          <p:nvPr>
            <p:ph type="title"/>
          </p:nvPr>
        </p:nvSpPr>
        <p:spPr>
          <a:xfrm>
            <a:off x="1553967" y="732865"/>
            <a:ext cx="9144000" cy="460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19" name="Google Shape;19;p59"/>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20" name="Google Shape;20;p59"/>
          <p:cNvCxnSpPr/>
          <p:nvPr/>
        </p:nvCxnSpPr>
        <p:spPr>
          <a:xfrm>
            <a:off x="1260851" y="0"/>
            <a:ext cx="0" cy="6858000"/>
          </a:xfrm>
          <a:prstGeom prst="straightConnector1">
            <a:avLst/>
          </a:prstGeom>
          <a:noFill/>
          <a:ln w="9525" cap="flat" cmpd="sng">
            <a:solidFill>
              <a:schemeClr val="accent5"/>
            </a:solidFill>
            <a:prstDash val="solid"/>
            <a:round/>
            <a:headEnd type="none" w="sm" len="sm"/>
            <a:tailEnd type="none" w="sm" len="sm"/>
          </a:ln>
        </p:spPr>
      </p:cxnSp>
      <p:sp>
        <p:nvSpPr>
          <p:cNvPr id="21" name="Google Shape;21;p59"/>
          <p:cNvSpPr/>
          <p:nvPr/>
        </p:nvSpPr>
        <p:spPr>
          <a:xfrm>
            <a:off x="1165861" y="807725"/>
            <a:ext cx="190000" cy="1900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5953784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bg>
      <p:bgPr>
        <a:solidFill>
          <a:schemeClr val="accent2"/>
        </a:solidFill>
        <a:effectLst/>
      </p:bgPr>
    </p:bg>
    <p:spTree>
      <p:nvGrpSpPr>
        <p:cNvPr id="1" name="Shape 22"/>
        <p:cNvGrpSpPr/>
        <p:nvPr/>
      </p:nvGrpSpPr>
      <p:grpSpPr>
        <a:xfrm>
          <a:off x="0" y="0"/>
          <a:ext cx="0" cy="0"/>
          <a:chOff x="0" y="0"/>
          <a:chExt cx="0" cy="0"/>
        </a:xfrm>
      </p:grpSpPr>
      <p:sp>
        <p:nvSpPr>
          <p:cNvPr id="23" name="Google Shape;23;p60"/>
          <p:cNvSpPr txBox="1">
            <a:spLocks noGrp="1"/>
          </p:cNvSpPr>
          <p:nvPr>
            <p:ph type="title"/>
          </p:nvPr>
        </p:nvSpPr>
        <p:spPr>
          <a:xfrm>
            <a:off x="1553967" y="732865"/>
            <a:ext cx="9144000" cy="460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24" name="Google Shape;24;p60"/>
          <p:cNvSpPr txBox="1">
            <a:spLocks noGrp="1"/>
          </p:cNvSpPr>
          <p:nvPr>
            <p:ph type="body" idx="1"/>
          </p:nvPr>
        </p:nvSpPr>
        <p:spPr>
          <a:xfrm>
            <a:off x="1553967" y="1565489"/>
            <a:ext cx="4409200" cy="4967600"/>
          </a:xfrm>
          <a:prstGeom prst="rect">
            <a:avLst/>
          </a:prstGeom>
          <a:noFill/>
          <a:ln>
            <a:noFill/>
          </a:ln>
        </p:spPr>
        <p:txBody>
          <a:bodyPr spcFirstLastPara="1" wrap="square" lIns="91425" tIns="91425" rIns="91425" bIns="91425" anchor="t" anchorCtr="0">
            <a:noAutofit/>
          </a:bodyPr>
          <a:lstStyle>
            <a:lvl1pPr marL="609585" lvl="0" indent="-474121" algn="l">
              <a:lnSpc>
                <a:spcPct val="100000"/>
              </a:lnSpc>
              <a:spcBef>
                <a:spcPts val="800"/>
              </a:spcBef>
              <a:spcAft>
                <a:spcPts val="0"/>
              </a:spcAft>
              <a:buSzPts val="2000"/>
              <a:buChar char="◦"/>
              <a:defRPr sz="2667"/>
            </a:lvl1pPr>
            <a:lvl2pPr marL="1219170" lvl="1" indent="-474121" algn="l">
              <a:lnSpc>
                <a:spcPct val="100000"/>
              </a:lnSpc>
              <a:spcBef>
                <a:spcPts val="0"/>
              </a:spcBef>
              <a:spcAft>
                <a:spcPts val="0"/>
              </a:spcAft>
              <a:buSzPts val="2000"/>
              <a:buChar char="▫"/>
              <a:defRPr sz="2667"/>
            </a:lvl2pPr>
            <a:lvl3pPr marL="1828754" lvl="2" indent="-474121" algn="l">
              <a:lnSpc>
                <a:spcPct val="100000"/>
              </a:lnSpc>
              <a:spcBef>
                <a:spcPts val="0"/>
              </a:spcBef>
              <a:spcAft>
                <a:spcPts val="0"/>
              </a:spcAft>
              <a:buSzPts val="2000"/>
              <a:buChar char="■"/>
              <a:defRPr sz="2667"/>
            </a:lvl3pPr>
            <a:lvl4pPr marL="2438339" lvl="3" indent="-474121" algn="l">
              <a:lnSpc>
                <a:spcPct val="100000"/>
              </a:lnSpc>
              <a:spcBef>
                <a:spcPts val="0"/>
              </a:spcBef>
              <a:spcAft>
                <a:spcPts val="0"/>
              </a:spcAft>
              <a:buSzPts val="2000"/>
              <a:buChar char="●"/>
              <a:defRPr sz="2667"/>
            </a:lvl4pPr>
            <a:lvl5pPr marL="3047924" lvl="4" indent="-474121" algn="l">
              <a:lnSpc>
                <a:spcPct val="100000"/>
              </a:lnSpc>
              <a:spcBef>
                <a:spcPts val="0"/>
              </a:spcBef>
              <a:spcAft>
                <a:spcPts val="0"/>
              </a:spcAft>
              <a:buSzPts val="2000"/>
              <a:buChar char="○"/>
              <a:defRPr sz="2667"/>
            </a:lvl5pPr>
            <a:lvl6pPr marL="3657509" lvl="5" indent="-474121" algn="l">
              <a:lnSpc>
                <a:spcPct val="100000"/>
              </a:lnSpc>
              <a:spcBef>
                <a:spcPts val="0"/>
              </a:spcBef>
              <a:spcAft>
                <a:spcPts val="0"/>
              </a:spcAft>
              <a:buSzPts val="2000"/>
              <a:buChar char="■"/>
              <a:defRPr sz="2667"/>
            </a:lvl6pPr>
            <a:lvl7pPr marL="4267093" lvl="6" indent="-474121" algn="l">
              <a:lnSpc>
                <a:spcPct val="100000"/>
              </a:lnSpc>
              <a:spcBef>
                <a:spcPts val="0"/>
              </a:spcBef>
              <a:spcAft>
                <a:spcPts val="0"/>
              </a:spcAft>
              <a:buSzPts val="2000"/>
              <a:buChar char="●"/>
              <a:defRPr sz="2667"/>
            </a:lvl7pPr>
            <a:lvl8pPr marL="4876678" lvl="7" indent="-474121" algn="l">
              <a:lnSpc>
                <a:spcPct val="100000"/>
              </a:lnSpc>
              <a:spcBef>
                <a:spcPts val="0"/>
              </a:spcBef>
              <a:spcAft>
                <a:spcPts val="0"/>
              </a:spcAft>
              <a:buSzPts val="2000"/>
              <a:buChar char="○"/>
              <a:defRPr sz="2667"/>
            </a:lvl8pPr>
            <a:lvl9pPr marL="5486263" lvl="8" indent="-474121" algn="l">
              <a:lnSpc>
                <a:spcPct val="100000"/>
              </a:lnSpc>
              <a:spcBef>
                <a:spcPts val="0"/>
              </a:spcBef>
              <a:spcAft>
                <a:spcPts val="0"/>
              </a:spcAft>
              <a:buSzPts val="2000"/>
              <a:buChar char="■"/>
              <a:defRPr sz="2667"/>
            </a:lvl9pPr>
          </a:lstStyle>
          <a:p>
            <a:endParaRPr/>
          </a:p>
        </p:txBody>
      </p:sp>
      <p:sp>
        <p:nvSpPr>
          <p:cNvPr id="25" name="Google Shape;25;p60"/>
          <p:cNvSpPr txBox="1">
            <a:spLocks noGrp="1"/>
          </p:cNvSpPr>
          <p:nvPr>
            <p:ph type="body" idx="2"/>
          </p:nvPr>
        </p:nvSpPr>
        <p:spPr>
          <a:xfrm>
            <a:off x="6228760" y="1565489"/>
            <a:ext cx="4409200" cy="4967600"/>
          </a:xfrm>
          <a:prstGeom prst="rect">
            <a:avLst/>
          </a:prstGeom>
          <a:noFill/>
          <a:ln>
            <a:noFill/>
          </a:ln>
        </p:spPr>
        <p:txBody>
          <a:bodyPr spcFirstLastPara="1" wrap="square" lIns="91425" tIns="91425" rIns="91425" bIns="91425" anchor="t" anchorCtr="0">
            <a:noAutofit/>
          </a:bodyPr>
          <a:lstStyle>
            <a:lvl1pPr marL="609585" lvl="0" indent="-474121" algn="l">
              <a:lnSpc>
                <a:spcPct val="100000"/>
              </a:lnSpc>
              <a:spcBef>
                <a:spcPts val="800"/>
              </a:spcBef>
              <a:spcAft>
                <a:spcPts val="0"/>
              </a:spcAft>
              <a:buSzPts val="2000"/>
              <a:buChar char="◦"/>
              <a:defRPr sz="2667"/>
            </a:lvl1pPr>
            <a:lvl2pPr marL="1219170" lvl="1" indent="-474121" algn="l">
              <a:lnSpc>
                <a:spcPct val="100000"/>
              </a:lnSpc>
              <a:spcBef>
                <a:spcPts val="0"/>
              </a:spcBef>
              <a:spcAft>
                <a:spcPts val="0"/>
              </a:spcAft>
              <a:buSzPts val="2000"/>
              <a:buChar char="▫"/>
              <a:defRPr sz="2667"/>
            </a:lvl2pPr>
            <a:lvl3pPr marL="1828754" lvl="2" indent="-474121" algn="l">
              <a:lnSpc>
                <a:spcPct val="100000"/>
              </a:lnSpc>
              <a:spcBef>
                <a:spcPts val="0"/>
              </a:spcBef>
              <a:spcAft>
                <a:spcPts val="0"/>
              </a:spcAft>
              <a:buSzPts val="2000"/>
              <a:buChar char="■"/>
              <a:defRPr sz="2667"/>
            </a:lvl3pPr>
            <a:lvl4pPr marL="2438339" lvl="3" indent="-474121" algn="l">
              <a:lnSpc>
                <a:spcPct val="100000"/>
              </a:lnSpc>
              <a:spcBef>
                <a:spcPts val="0"/>
              </a:spcBef>
              <a:spcAft>
                <a:spcPts val="0"/>
              </a:spcAft>
              <a:buSzPts val="2000"/>
              <a:buChar char="●"/>
              <a:defRPr sz="2667"/>
            </a:lvl4pPr>
            <a:lvl5pPr marL="3047924" lvl="4" indent="-474121" algn="l">
              <a:lnSpc>
                <a:spcPct val="100000"/>
              </a:lnSpc>
              <a:spcBef>
                <a:spcPts val="0"/>
              </a:spcBef>
              <a:spcAft>
                <a:spcPts val="0"/>
              </a:spcAft>
              <a:buSzPts val="2000"/>
              <a:buChar char="○"/>
              <a:defRPr sz="2667"/>
            </a:lvl5pPr>
            <a:lvl6pPr marL="3657509" lvl="5" indent="-474121" algn="l">
              <a:lnSpc>
                <a:spcPct val="100000"/>
              </a:lnSpc>
              <a:spcBef>
                <a:spcPts val="0"/>
              </a:spcBef>
              <a:spcAft>
                <a:spcPts val="0"/>
              </a:spcAft>
              <a:buSzPts val="2000"/>
              <a:buChar char="■"/>
              <a:defRPr sz="2667"/>
            </a:lvl6pPr>
            <a:lvl7pPr marL="4267093" lvl="6" indent="-474121" algn="l">
              <a:lnSpc>
                <a:spcPct val="100000"/>
              </a:lnSpc>
              <a:spcBef>
                <a:spcPts val="0"/>
              </a:spcBef>
              <a:spcAft>
                <a:spcPts val="0"/>
              </a:spcAft>
              <a:buSzPts val="2000"/>
              <a:buChar char="●"/>
              <a:defRPr sz="2667"/>
            </a:lvl7pPr>
            <a:lvl8pPr marL="4876678" lvl="7" indent="-474121" algn="l">
              <a:lnSpc>
                <a:spcPct val="100000"/>
              </a:lnSpc>
              <a:spcBef>
                <a:spcPts val="0"/>
              </a:spcBef>
              <a:spcAft>
                <a:spcPts val="0"/>
              </a:spcAft>
              <a:buSzPts val="2000"/>
              <a:buChar char="○"/>
              <a:defRPr sz="2667"/>
            </a:lvl8pPr>
            <a:lvl9pPr marL="5486263" lvl="8" indent="-474121" algn="l">
              <a:lnSpc>
                <a:spcPct val="100000"/>
              </a:lnSpc>
              <a:spcBef>
                <a:spcPts val="0"/>
              </a:spcBef>
              <a:spcAft>
                <a:spcPts val="0"/>
              </a:spcAft>
              <a:buSzPts val="2000"/>
              <a:buChar char="■"/>
              <a:defRPr sz="2667"/>
            </a:lvl9pPr>
          </a:lstStyle>
          <a:p>
            <a:endParaRPr/>
          </a:p>
        </p:txBody>
      </p:sp>
      <p:sp>
        <p:nvSpPr>
          <p:cNvPr id="26" name="Google Shape;26;p60"/>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27" name="Google Shape;27;p60"/>
          <p:cNvCxnSpPr/>
          <p:nvPr/>
        </p:nvCxnSpPr>
        <p:spPr>
          <a:xfrm>
            <a:off x="1260851" y="0"/>
            <a:ext cx="0" cy="6858000"/>
          </a:xfrm>
          <a:prstGeom prst="straightConnector1">
            <a:avLst/>
          </a:prstGeom>
          <a:noFill/>
          <a:ln w="9525" cap="flat" cmpd="sng">
            <a:solidFill>
              <a:schemeClr val="accent5"/>
            </a:solidFill>
            <a:prstDash val="solid"/>
            <a:round/>
            <a:headEnd type="none" w="sm" len="sm"/>
            <a:tailEnd type="none" w="sm" len="sm"/>
          </a:ln>
        </p:spPr>
      </p:cxnSp>
      <p:sp>
        <p:nvSpPr>
          <p:cNvPr id="28" name="Google Shape;28;p60"/>
          <p:cNvSpPr/>
          <p:nvPr/>
        </p:nvSpPr>
        <p:spPr>
          <a:xfrm>
            <a:off x="1165861" y="807725"/>
            <a:ext cx="190000" cy="1900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 name="Google Shape;29;p60"/>
          <p:cNvSpPr/>
          <p:nvPr/>
        </p:nvSpPr>
        <p:spPr>
          <a:xfrm>
            <a:off x="1126233" y="1867628"/>
            <a:ext cx="269200" cy="269200"/>
          </a:xfrm>
          <a:prstGeom prst="ellipse">
            <a:avLst/>
          </a:prstGeom>
          <a:solidFill>
            <a:srgbClr val="2E3037"/>
          </a:solidFill>
          <a:ln w="9525" cap="flat" cmpd="sng">
            <a:solidFill>
              <a:schemeClr val="accent5"/>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5846796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ubtitle">
  <p:cSld name="Subtitle">
    <p:bg>
      <p:bgPr>
        <a:solidFill>
          <a:schemeClr val="accent2"/>
        </a:solidFill>
        <a:effectLst/>
      </p:bgPr>
    </p:bg>
    <p:spTree>
      <p:nvGrpSpPr>
        <p:cNvPr id="1" name="Shape 37"/>
        <p:cNvGrpSpPr/>
        <p:nvPr/>
      </p:nvGrpSpPr>
      <p:grpSpPr>
        <a:xfrm>
          <a:off x="0" y="0"/>
          <a:ext cx="0" cy="0"/>
          <a:chOff x="0" y="0"/>
          <a:chExt cx="0" cy="0"/>
        </a:xfrm>
      </p:grpSpPr>
      <p:sp>
        <p:nvSpPr>
          <p:cNvPr id="38" name="Google Shape;38;p62"/>
          <p:cNvSpPr txBox="1">
            <a:spLocks noGrp="1"/>
          </p:cNvSpPr>
          <p:nvPr>
            <p:ph type="ctrTitle"/>
          </p:nvPr>
        </p:nvSpPr>
        <p:spPr>
          <a:xfrm>
            <a:off x="2040233" y="3077051"/>
            <a:ext cx="9022800" cy="709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None/>
              <a:defRPr sz="4000"/>
            </a:lvl1pPr>
            <a:lvl2pPr lvl="1" algn="l">
              <a:lnSpc>
                <a:spcPct val="100000"/>
              </a:lnSpc>
              <a:spcBef>
                <a:spcPts val="0"/>
              </a:spcBef>
              <a:spcAft>
                <a:spcPts val="0"/>
              </a:spcAft>
              <a:buSzPts val="3000"/>
              <a:buNone/>
              <a:defRPr sz="4000"/>
            </a:lvl2pPr>
            <a:lvl3pPr lvl="2" algn="l">
              <a:lnSpc>
                <a:spcPct val="100000"/>
              </a:lnSpc>
              <a:spcBef>
                <a:spcPts val="0"/>
              </a:spcBef>
              <a:spcAft>
                <a:spcPts val="0"/>
              </a:spcAft>
              <a:buSzPts val="3000"/>
              <a:buNone/>
              <a:defRPr sz="4000"/>
            </a:lvl3pPr>
            <a:lvl4pPr lvl="3" algn="l">
              <a:lnSpc>
                <a:spcPct val="100000"/>
              </a:lnSpc>
              <a:spcBef>
                <a:spcPts val="0"/>
              </a:spcBef>
              <a:spcAft>
                <a:spcPts val="0"/>
              </a:spcAft>
              <a:buSzPts val="3000"/>
              <a:buNone/>
              <a:defRPr sz="4000"/>
            </a:lvl4pPr>
            <a:lvl5pPr lvl="4" algn="l">
              <a:lnSpc>
                <a:spcPct val="100000"/>
              </a:lnSpc>
              <a:spcBef>
                <a:spcPts val="0"/>
              </a:spcBef>
              <a:spcAft>
                <a:spcPts val="0"/>
              </a:spcAft>
              <a:buSzPts val="3000"/>
              <a:buNone/>
              <a:defRPr sz="4000"/>
            </a:lvl5pPr>
            <a:lvl6pPr lvl="5" algn="l">
              <a:lnSpc>
                <a:spcPct val="100000"/>
              </a:lnSpc>
              <a:spcBef>
                <a:spcPts val="0"/>
              </a:spcBef>
              <a:spcAft>
                <a:spcPts val="0"/>
              </a:spcAft>
              <a:buSzPts val="3000"/>
              <a:buNone/>
              <a:defRPr sz="4000"/>
            </a:lvl6pPr>
            <a:lvl7pPr lvl="6" algn="l">
              <a:lnSpc>
                <a:spcPct val="100000"/>
              </a:lnSpc>
              <a:spcBef>
                <a:spcPts val="0"/>
              </a:spcBef>
              <a:spcAft>
                <a:spcPts val="0"/>
              </a:spcAft>
              <a:buSzPts val="3000"/>
              <a:buNone/>
              <a:defRPr sz="4000"/>
            </a:lvl7pPr>
            <a:lvl8pPr lvl="7" algn="l">
              <a:lnSpc>
                <a:spcPct val="100000"/>
              </a:lnSpc>
              <a:spcBef>
                <a:spcPts val="0"/>
              </a:spcBef>
              <a:spcAft>
                <a:spcPts val="0"/>
              </a:spcAft>
              <a:buSzPts val="3000"/>
              <a:buNone/>
              <a:defRPr sz="4000"/>
            </a:lvl8pPr>
            <a:lvl9pPr lvl="8" algn="l">
              <a:lnSpc>
                <a:spcPct val="100000"/>
              </a:lnSpc>
              <a:spcBef>
                <a:spcPts val="0"/>
              </a:spcBef>
              <a:spcAft>
                <a:spcPts val="0"/>
              </a:spcAft>
              <a:buSzPts val="3000"/>
              <a:buNone/>
              <a:defRPr sz="4000"/>
            </a:lvl9pPr>
          </a:lstStyle>
          <a:p>
            <a:endParaRPr/>
          </a:p>
        </p:txBody>
      </p:sp>
      <p:sp>
        <p:nvSpPr>
          <p:cNvPr id="39" name="Google Shape;39;p62"/>
          <p:cNvSpPr txBox="1">
            <a:spLocks noGrp="1"/>
          </p:cNvSpPr>
          <p:nvPr>
            <p:ph type="subTitle" idx="1"/>
          </p:nvPr>
        </p:nvSpPr>
        <p:spPr>
          <a:xfrm>
            <a:off x="2089768" y="3710551"/>
            <a:ext cx="9237200" cy="470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2400"/>
            </a:lvl1pPr>
            <a:lvl2pPr lvl="1" algn="l">
              <a:lnSpc>
                <a:spcPct val="100000"/>
              </a:lnSpc>
              <a:spcBef>
                <a:spcPts val="0"/>
              </a:spcBef>
              <a:spcAft>
                <a:spcPts val="0"/>
              </a:spcAft>
              <a:buSzPts val="1800"/>
              <a:buNone/>
              <a:defRPr sz="2400"/>
            </a:lvl2pPr>
            <a:lvl3pPr lvl="2" algn="l">
              <a:lnSpc>
                <a:spcPct val="100000"/>
              </a:lnSpc>
              <a:spcBef>
                <a:spcPts val="0"/>
              </a:spcBef>
              <a:spcAft>
                <a:spcPts val="0"/>
              </a:spcAft>
              <a:buSzPts val="1800"/>
              <a:buNone/>
              <a:defRPr sz="2400"/>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a:endParaRPr/>
          </a:p>
        </p:txBody>
      </p:sp>
      <p:sp>
        <p:nvSpPr>
          <p:cNvPr id="40" name="Google Shape;40;p62"/>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41" name="Google Shape;41;p62"/>
          <p:cNvCxnSpPr/>
          <p:nvPr/>
        </p:nvCxnSpPr>
        <p:spPr>
          <a:xfrm>
            <a:off x="1252860" y="0"/>
            <a:ext cx="0" cy="6858000"/>
          </a:xfrm>
          <a:prstGeom prst="straightConnector1">
            <a:avLst/>
          </a:prstGeom>
          <a:noFill/>
          <a:ln w="9525" cap="flat" cmpd="sng">
            <a:solidFill>
              <a:schemeClr val="accent5"/>
            </a:solidFill>
            <a:prstDash val="solid"/>
            <a:round/>
            <a:headEnd type="none" w="sm" len="sm"/>
            <a:tailEnd type="none" w="sm" len="sm"/>
          </a:ln>
        </p:spPr>
      </p:cxnSp>
      <p:sp>
        <p:nvSpPr>
          <p:cNvPr id="42" name="Google Shape;42;p62"/>
          <p:cNvSpPr/>
          <p:nvPr/>
        </p:nvSpPr>
        <p:spPr>
          <a:xfrm flipH="1">
            <a:off x="843408" y="3023204"/>
            <a:ext cx="819200" cy="8192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6552613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2"/>
        </a:solidFill>
        <a:effectLst/>
      </p:bgPr>
    </p:bg>
    <p:spTree>
      <p:nvGrpSpPr>
        <p:cNvPr id="1" name="Shape 43"/>
        <p:cNvGrpSpPr/>
        <p:nvPr/>
      </p:nvGrpSpPr>
      <p:grpSpPr>
        <a:xfrm>
          <a:off x="0" y="0"/>
          <a:ext cx="0" cy="0"/>
          <a:chOff x="0" y="0"/>
          <a:chExt cx="0" cy="0"/>
        </a:xfrm>
      </p:grpSpPr>
      <p:cxnSp>
        <p:nvCxnSpPr>
          <p:cNvPr id="44" name="Google Shape;44;p63"/>
          <p:cNvCxnSpPr/>
          <p:nvPr/>
        </p:nvCxnSpPr>
        <p:spPr>
          <a:xfrm>
            <a:off x="1260840" y="0"/>
            <a:ext cx="0" cy="6858000"/>
          </a:xfrm>
          <a:prstGeom prst="straightConnector1">
            <a:avLst/>
          </a:prstGeom>
          <a:noFill/>
          <a:ln w="9525" cap="flat" cmpd="sng">
            <a:solidFill>
              <a:schemeClr val="accent5"/>
            </a:solidFill>
            <a:prstDash val="solid"/>
            <a:round/>
            <a:headEnd type="none" w="sm" len="sm"/>
            <a:tailEnd type="none" w="sm" len="sm"/>
          </a:ln>
        </p:spPr>
      </p:cxnSp>
      <p:sp>
        <p:nvSpPr>
          <p:cNvPr id="45" name="Google Shape;45;p63"/>
          <p:cNvSpPr/>
          <p:nvPr/>
        </p:nvSpPr>
        <p:spPr>
          <a:xfrm>
            <a:off x="851100" y="3023223"/>
            <a:ext cx="819200" cy="819200"/>
          </a:xfrm>
          <a:prstGeom prst="ellipse">
            <a:avLst/>
          </a:prstGeom>
          <a:solidFill>
            <a:srgbClr val="2E3037"/>
          </a:solidFill>
          <a:ln w="9525" cap="flat" cmpd="sng">
            <a:solidFill>
              <a:schemeClr val="accent5"/>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 name="Google Shape;46;p63"/>
          <p:cNvSpPr txBox="1">
            <a:spLocks noGrp="1"/>
          </p:cNvSpPr>
          <p:nvPr>
            <p:ph type="body" idx="1"/>
          </p:nvPr>
        </p:nvSpPr>
        <p:spPr>
          <a:xfrm>
            <a:off x="2177633" y="2882400"/>
            <a:ext cx="8934000" cy="1093200"/>
          </a:xfrm>
          <a:prstGeom prst="rect">
            <a:avLst/>
          </a:prstGeom>
          <a:noFill/>
          <a:ln>
            <a:noFill/>
          </a:ln>
        </p:spPr>
        <p:txBody>
          <a:bodyPr spcFirstLastPara="1" wrap="square" lIns="91425" tIns="91425" rIns="91425" bIns="91425" anchor="ctr" anchorCtr="0">
            <a:noAutofit/>
          </a:bodyPr>
          <a:lstStyle>
            <a:lvl1pPr marL="609585" lvl="0" indent="-541853" algn="l">
              <a:lnSpc>
                <a:spcPct val="100000"/>
              </a:lnSpc>
              <a:spcBef>
                <a:spcPts val="800"/>
              </a:spcBef>
              <a:spcAft>
                <a:spcPts val="0"/>
              </a:spcAft>
              <a:buSzPts val="2800"/>
              <a:buChar char="◦"/>
              <a:defRPr sz="3733" i="1">
                <a:solidFill>
                  <a:schemeClr val="accent1"/>
                </a:solidFill>
              </a:defRPr>
            </a:lvl1pPr>
            <a:lvl2pPr marL="1219170" lvl="1" indent="-541853" algn="l">
              <a:lnSpc>
                <a:spcPct val="100000"/>
              </a:lnSpc>
              <a:spcBef>
                <a:spcPts val="0"/>
              </a:spcBef>
              <a:spcAft>
                <a:spcPts val="0"/>
              </a:spcAft>
              <a:buSzPts val="2800"/>
              <a:buChar char="▫"/>
              <a:defRPr sz="3733" i="1">
                <a:solidFill>
                  <a:schemeClr val="accent1"/>
                </a:solidFill>
              </a:defRPr>
            </a:lvl2pPr>
            <a:lvl3pPr marL="1828754" lvl="2" indent="-541853" algn="l">
              <a:lnSpc>
                <a:spcPct val="100000"/>
              </a:lnSpc>
              <a:spcBef>
                <a:spcPts val="0"/>
              </a:spcBef>
              <a:spcAft>
                <a:spcPts val="0"/>
              </a:spcAft>
              <a:buSzPts val="2800"/>
              <a:buChar char="■"/>
              <a:defRPr sz="3733" i="1">
                <a:solidFill>
                  <a:schemeClr val="accent1"/>
                </a:solidFill>
              </a:defRPr>
            </a:lvl3pPr>
            <a:lvl4pPr marL="2438339" lvl="3" indent="-541853" algn="l">
              <a:lnSpc>
                <a:spcPct val="100000"/>
              </a:lnSpc>
              <a:spcBef>
                <a:spcPts val="0"/>
              </a:spcBef>
              <a:spcAft>
                <a:spcPts val="0"/>
              </a:spcAft>
              <a:buClr>
                <a:schemeClr val="accent1"/>
              </a:buClr>
              <a:buSzPts val="2800"/>
              <a:buChar char="●"/>
              <a:defRPr sz="3733" i="1">
                <a:solidFill>
                  <a:schemeClr val="accent1"/>
                </a:solidFill>
              </a:defRPr>
            </a:lvl4pPr>
            <a:lvl5pPr marL="3047924" lvl="4" indent="-541853" algn="l">
              <a:lnSpc>
                <a:spcPct val="100000"/>
              </a:lnSpc>
              <a:spcBef>
                <a:spcPts val="0"/>
              </a:spcBef>
              <a:spcAft>
                <a:spcPts val="0"/>
              </a:spcAft>
              <a:buClr>
                <a:schemeClr val="accent1"/>
              </a:buClr>
              <a:buSzPts val="2800"/>
              <a:buChar char="○"/>
              <a:defRPr sz="3733" i="1">
                <a:solidFill>
                  <a:schemeClr val="accent1"/>
                </a:solidFill>
              </a:defRPr>
            </a:lvl5pPr>
            <a:lvl6pPr marL="3657509" lvl="5" indent="-541853" algn="l">
              <a:lnSpc>
                <a:spcPct val="100000"/>
              </a:lnSpc>
              <a:spcBef>
                <a:spcPts val="0"/>
              </a:spcBef>
              <a:spcAft>
                <a:spcPts val="0"/>
              </a:spcAft>
              <a:buClr>
                <a:schemeClr val="accent1"/>
              </a:buClr>
              <a:buSzPts val="2800"/>
              <a:buChar char="■"/>
              <a:defRPr sz="3733" i="1">
                <a:solidFill>
                  <a:schemeClr val="accent1"/>
                </a:solidFill>
              </a:defRPr>
            </a:lvl6pPr>
            <a:lvl7pPr marL="4267093" lvl="6" indent="-541853" algn="l">
              <a:lnSpc>
                <a:spcPct val="100000"/>
              </a:lnSpc>
              <a:spcBef>
                <a:spcPts val="0"/>
              </a:spcBef>
              <a:spcAft>
                <a:spcPts val="0"/>
              </a:spcAft>
              <a:buClr>
                <a:schemeClr val="accent1"/>
              </a:buClr>
              <a:buSzPts val="2800"/>
              <a:buChar char="●"/>
              <a:defRPr sz="3733" i="1">
                <a:solidFill>
                  <a:schemeClr val="accent1"/>
                </a:solidFill>
              </a:defRPr>
            </a:lvl7pPr>
            <a:lvl8pPr marL="4876678" lvl="7" indent="-541853" algn="l">
              <a:lnSpc>
                <a:spcPct val="100000"/>
              </a:lnSpc>
              <a:spcBef>
                <a:spcPts val="0"/>
              </a:spcBef>
              <a:spcAft>
                <a:spcPts val="0"/>
              </a:spcAft>
              <a:buClr>
                <a:schemeClr val="accent1"/>
              </a:buClr>
              <a:buSzPts val="2800"/>
              <a:buChar char="○"/>
              <a:defRPr sz="3733" i="1">
                <a:solidFill>
                  <a:schemeClr val="accent1"/>
                </a:solidFill>
              </a:defRPr>
            </a:lvl8pPr>
            <a:lvl9pPr marL="5486263" lvl="8" indent="-541853" algn="l">
              <a:lnSpc>
                <a:spcPct val="100000"/>
              </a:lnSpc>
              <a:spcBef>
                <a:spcPts val="0"/>
              </a:spcBef>
              <a:spcAft>
                <a:spcPts val="0"/>
              </a:spcAft>
              <a:buClr>
                <a:schemeClr val="accent1"/>
              </a:buClr>
              <a:buSzPts val="2800"/>
              <a:buChar char="■"/>
              <a:defRPr sz="3733" i="1">
                <a:solidFill>
                  <a:schemeClr val="accent1"/>
                </a:solidFill>
              </a:defRPr>
            </a:lvl9pPr>
          </a:lstStyle>
          <a:p>
            <a:endParaRPr/>
          </a:p>
        </p:txBody>
      </p:sp>
      <p:sp>
        <p:nvSpPr>
          <p:cNvPr id="47" name="Google Shape;47;p63"/>
          <p:cNvSpPr txBox="1"/>
          <p:nvPr/>
        </p:nvSpPr>
        <p:spPr>
          <a:xfrm>
            <a:off x="382055" y="2992041"/>
            <a:ext cx="1741600" cy="871600"/>
          </a:xfrm>
          <a:prstGeom prst="rect">
            <a:avLst/>
          </a:prstGeom>
          <a:noFill/>
          <a:ln>
            <a:noFill/>
          </a:ln>
        </p:spPr>
        <p:txBody>
          <a:bodyPr spcFirstLastPara="1" wrap="square" lIns="121900" tIns="121900" rIns="121900" bIns="121900" anchor="t" anchorCtr="0">
            <a:noAutofit/>
          </a:bodyPr>
          <a:lstStyle/>
          <a:p>
            <a:pPr marL="0" marR="0" lvl="0" indent="0" algn="ctr" rtl="0">
              <a:lnSpc>
                <a:spcPct val="100000"/>
              </a:lnSpc>
              <a:spcBef>
                <a:spcPts val="0"/>
              </a:spcBef>
              <a:spcAft>
                <a:spcPts val="0"/>
              </a:spcAft>
              <a:buClr>
                <a:srgbClr val="000000"/>
              </a:buClr>
              <a:buSzPts val="4800"/>
              <a:buFont typeface="Arial"/>
              <a:buNone/>
            </a:pPr>
            <a:r>
              <a:rPr lang="en" sz="6400" b="1" i="0" u="none" strike="noStrike" cap="none">
                <a:solidFill>
                  <a:schemeClr val="accent1"/>
                </a:solidFill>
                <a:latin typeface="Quicksand"/>
                <a:ea typeface="Quicksand"/>
                <a:cs typeface="Quicksand"/>
                <a:sym typeface="Quicksand"/>
              </a:rPr>
              <a:t>“</a:t>
            </a:r>
            <a:endParaRPr sz="6400" b="1" i="0" u="none" strike="noStrike" cap="none">
              <a:solidFill>
                <a:schemeClr val="accent1"/>
              </a:solidFill>
              <a:latin typeface="Quicksand"/>
              <a:ea typeface="Quicksand"/>
              <a:cs typeface="Quicksand"/>
              <a:sym typeface="Quicksand"/>
            </a:endParaRPr>
          </a:p>
        </p:txBody>
      </p:sp>
      <p:sp>
        <p:nvSpPr>
          <p:cNvPr id="48" name="Google Shape;48;p63"/>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7216781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userDrawn="1">
  <p:cSld name="Caption">
    <p:bg>
      <p:bgPr>
        <a:solidFill>
          <a:schemeClr val="accent2"/>
        </a:solidFill>
        <a:effectLst/>
      </p:bgPr>
    </p:bg>
    <p:spTree>
      <p:nvGrpSpPr>
        <p:cNvPr id="1" name="Shape 49"/>
        <p:cNvGrpSpPr/>
        <p:nvPr/>
      </p:nvGrpSpPr>
      <p:grpSpPr>
        <a:xfrm>
          <a:off x="0" y="0"/>
          <a:ext cx="0" cy="0"/>
          <a:chOff x="0" y="0"/>
          <a:chExt cx="0" cy="0"/>
        </a:xfrm>
      </p:grpSpPr>
      <p:sp>
        <p:nvSpPr>
          <p:cNvPr id="51" name="Google Shape;51;p64"/>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4431135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54"/>
        <p:cNvGrpSpPr/>
        <p:nvPr/>
      </p:nvGrpSpPr>
      <p:grpSpPr>
        <a:xfrm>
          <a:off x="0" y="0"/>
          <a:ext cx="0" cy="0"/>
          <a:chOff x="0" y="0"/>
          <a:chExt cx="0" cy="0"/>
        </a:xfrm>
      </p:grpSpPr>
      <p:sp>
        <p:nvSpPr>
          <p:cNvPr id="55" name="Google Shape;55;p65"/>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56" name="Google Shape;56;p65"/>
          <p:cNvCxnSpPr/>
          <p:nvPr/>
        </p:nvCxnSpPr>
        <p:spPr>
          <a:xfrm>
            <a:off x="1260851" y="0"/>
            <a:ext cx="0" cy="6858000"/>
          </a:xfrm>
          <a:prstGeom prst="straightConnector1">
            <a:avLst/>
          </a:prstGeom>
          <a:noFill/>
          <a:ln w="9525" cap="flat" cmpd="sng">
            <a:solidFill>
              <a:srgbClr val="999FA9"/>
            </a:solidFill>
            <a:prstDash val="solid"/>
            <a:round/>
            <a:headEnd type="none" w="sm" len="sm"/>
            <a:tailEnd type="none" w="sm" len="sm"/>
          </a:ln>
        </p:spPr>
      </p:cxnSp>
      <p:sp>
        <p:nvSpPr>
          <p:cNvPr id="57" name="Google Shape;57;p65"/>
          <p:cNvSpPr/>
          <p:nvPr/>
        </p:nvSpPr>
        <p:spPr>
          <a:xfrm>
            <a:off x="1126233" y="3294400"/>
            <a:ext cx="269200" cy="269200"/>
          </a:xfrm>
          <a:prstGeom prst="ellipse">
            <a:avLst/>
          </a:prstGeom>
          <a:solidFill>
            <a:srgbClr val="2E3037"/>
          </a:solidFill>
          <a:ln w="9525" cap="flat" cmpd="sng">
            <a:solidFill>
              <a:srgbClr val="999FA9"/>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6353445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0A78BB2-D5E8-2891-504E-B08803FC53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C792A315-1998-B8FE-6CCF-494B5D110A8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F338C236-34B8-CEB6-A951-934A3E3E2D89}"/>
              </a:ext>
            </a:extLst>
          </p:cNvPr>
          <p:cNvSpPr>
            <a:spLocks noGrp="1"/>
          </p:cNvSpPr>
          <p:nvPr>
            <p:ph type="dt" sz="half" idx="10"/>
          </p:nvPr>
        </p:nvSpPr>
        <p:spPr/>
        <p:txBody>
          <a:bodyPr/>
          <a:lstStyle/>
          <a:p>
            <a:fld id="{2F6791EE-E050-46D6-91E7-2F0FFF149402}" type="datetimeFigureOut">
              <a:rPr lang="en-US" smtClean="0"/>
              <a:t>7/12/2023</a:t>
            </a:fld>
            <a:endParaRPr lang="en-US"/>
          </a:p>
        </p:txBody>
      </p:sp>
      <p:sp>
        <p:nvSpPr>
          <p:cNvPr id="5" name="Footer Placeholder 4">
            <a:extLst>
              <a:ext uri="{FF2B5EF4-FFF2-40B4-BE49-F238E27FC236}">
                <a16:creationId xmlns:a16="http://schemas.microsoft.com/office/drawing/2014/main" xmlns="" id="{0D874257-B18F-CD34-5900-1CDF4693E5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224A34F3-1350-E6A7-BB7F-64294A2D064F}"/>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3303901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3 columns">
  <p:cSld name="Title + 3 columns">
    <p:bg>
      <p:bgPr>
        <a:solidFill>
          <a:schemeClr val="accent2"/>
        </a:solidFill>
        <a:effectLst/>
      </p:bgPr>
    </p:bg>
    <p:spTree>
      <p:nvGrpSpPr>
        <p:cNvPr id="1" name="Shape 58"/>
        <p:cNvGrpSpPr/>
        <p:nvPr/>
      </p:nvGrpSpPr>
      <p:grpSpPr>
        <a:xfrm>
          <a:off x="0" y="0"/>
          <a:ext cx="0" cy="0"/>
          <a:chOff x="0" y="0"/>
          <a:chExt cx="0" cy="0"/>
        </a:xfrm>
      </p:grpSpPr>
      <p:sp>
        <p:nvSpPr>
          <p:cNvPr id="59" name="Google Shape;59;p66"/>
          <p:cNvSpPr txBox="1">
            <a:spLocks noGrp="1"/>
          </p:cNvSpPr>
          <p:nvPr>
            <p:ph type="title"/>
          </p:nvPr>
        </p:nvSpPr>
        <p:spPr>
          <a:xfrm>
            <a:off x="1553967" y="732865"/>
            <a:ext cx="9144000" cy="460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60" name="Google Shape;60;p66"/>
          <p:cNvSpPr txBox="1">
            <a:spLocks noGrp="1"/>
          </p:cNvSpPr>
          <p:nvPr>
            <p:ph type="body" idx="1"/>
          </p:nvPr>
        </p:nvSpPr>
        <p:spPr>
          <a:xfrm>
            <a:off x="1553967" y="1589731"/>
            <a:ext cx="3204800" cy="4894000"/>
          </a:xfrm>
          <a:prstGeom prst="rect">
            <a:avLst/>
          </a:prstGeom>
          <a:noFill/>
          <a:ln>
            <a:noFill/>
          </a:ln>
        </p:spPr>
        <p:txBody>
          <a:bodyPr spcFirstLastPara="1" wrap="square" lIns="91425" tIns="91425" rIns="91425" bIns="91425" anchor="t" anchorCtr="0">
            <a:noAutofit/>
          </a:bodyPr>
          <a:lstStyle>
            <a:lvl1pPr marL="609585" lvl="0" indent="-457189" algn="l">
              <a:lnSpc>
                <a:spcPct val="100000"/>
              </a:lnSpc>
              <a:spcBef>
                <a:spcPts val="800"/>
              </a:spcBef>
              <a:spcAft>
                <a:spcPts val="0"/>
              </a:spcAft>
              <a:buSzPts val="1800"/>
              <a:buChar char="◦"/>
              <a:defRPr sz="2400"/>
            </a:lvl1pPr>
            <a:lvl2pPr marL="1219170" lvl="1" indent="-457189" algn="l">
              <a:lnSpc>
                <a:spcPct val="100000"/>
              </a:lnSpc>
              <a:spcBef>
                <a:spcPts val="0"/>
              </a:spcBef>
              <a:spcAft>
                <a:spcPts val="0"/>
              </a:spcAft>
              <a:buSzPts val="1800"/>
              <a:buChar char="▫"/>
              <a:defRPr sz="2400"/>
            </a:lvl2pPr>
            <a:lvl3pPr marL="1828754" lvl="2" indent="-457189" algn="l">
              <a:lnSpc>
                <a:spcPct val="100000"/>
              </a:lnSpc>
              <a:spcBef>
                <a:spcPts val="0"/>
              </a:spcBef>
              <a:spcAft>
                <a:spcPts val="0"/>
              </a:spcAft>
              <a:buSzPts val="1800"/>
              <a:buChar char="■"/>
              <a:defRPr sz="2400"/>
            </a:lvl3pPr>
            <a:lvl4pPr marL="2438339" lvl="3" indent="-457189" algn="l">
              <a:lnSpc>
                <a:spcPct val="100000"/>
              </a:lnSpc>
              <a:spcBef>
                <a:spcPts val="0"/>
              </a:spcBef>
              <a:spcAft>
                <a:spcPts val="0"/>
              </a:spcAft>
              <a:buSzPts val="1800"/>
              <a:buChar char="●"/>
              <a:defRPr sz="2400"/>
            </a:lvl4pPr>
            <a:lvl5pPr marL="3047924" lvl="4" indent="-457189" algn="l">
              <a:lnSpc>
                <a:spcPct val="100000"/>
              </a:lnSpc>
              <a:spcBef>
                <a:spcPts val="0"/>
              </a:spcBef>
              <a:spcAft>
                <a:spcPts val="0"/>
              </a:spcAft>
              <a:buSzPts val="1800"/>
              <a:buChar char="○"/>
              <a:defRPr sz="2400"/>
            </a:lvl5pPr>
            <a:lvl6pPr marL="3657509" lvl="5" indent="-457189" algn="l">
              <a:lnSpc>
                <a:spcPct val="100000"/>
              </a:lnSpc>
              <a:spcBef>
                <a:spcPts val="0"/>
              </a:spcBef>
              <a:spcAft>
                <a:spcPts val="0"/>
              </a:spcAft>
              <a:buSzPts val="1800"/>
              <a:buChar char="■"/>
              <a:defRPr sz="2400"/>
            </a:lvl6pPr>
            <a:lvl7pPr marL="4267093" lvl="6" indent="-457189" algn="l">
              <a:lnSpc>
                <a:spcPct val="100000"/>
              </a:lnSpc>
              <a:spcBef>
                <a:spcPts val="0"/>
              </a:spcBef>
              <a:spcAft>
                <a:spcPts val="0"/>
              </a:spcAft>
              <a:buSzPts val="1800"/>
              <a:buChar char="●"/>
              <a:defRPr sz="2400"/>
            </a:lvl7pPr>
            <a:lvl8pPr marL="4876678" lvl="7" indent="-457189" algn="l">
              <a:lnSpc>
                <a:spcPct val="100000"/>
              </a:lnSpc>
              <a:spcBef>
                <a:spcPts val="0"/>
              </a:spcBef>
              <a:spcAft>
                <a:spcPts val="0"/>
              </a:spcAft>
              <a:buSzPts val="1800"/>
              <a:buChar char="○"/>
              <a:defRPr sz="2400"/>
            </a:lvl8pPr>
            <a:lvl9pPr marL="5486263" lvl="8" indent="-457189" algn="l">
              <a:lnSpc>
                <a:spcPct val="100000"/>
              </a:lnSpc>
              <a:spcBef>
                <a:spcPts val="0"/>
              </a:spcBef>
              <a:spcAft>
                <a:spcPts val="0"/>
              </a:spcAft>
              <a:buSzPts val="1800"/>
              <a:buChar char="■"/>
              <a:defRPr sz="2400"/>
            </a:lvl9pPr>
          </a:lstStyle>
          <a:p>
            <a:endParaRPr/>
          </a:p>
        </p:txBody>
      </p:sp>
      <p:sp>
        <p:nvSpPr>
          <p:cNvPr id="61" name="Google Shape;61;p66"/>
          <p:cNvSpPr txBox="1">
            <a:spLocks noGrp="1"/>
          </p:cNvSpPr>
          <p:nvPr>
            <p:ph type="body" idx="2"/>
          </p:nvPr>
        </p:nvSpPr>
        <p:spPr>
          <a:xfrm>
            <a:off x="4922999" y="1589731"/>
            <a:ext cx="3204800" cy="4894000"/>
          </a:xfrm>
          <a:prstGeom prst="rect">
            <a:avLst/>
          </a:prstGeom>
          <a:noFill/>
          <a:ln>
            <a:noFill/>
          </a:ln>
        </p:spPr>
        <p:txBody>
          <a:bodyPr spcFirstLastPara="1" wrap="square" lIns="91425" tIns="91425" rIns="91425" bIns="91425" anchor="t" anchorCtr="0">
            <a:noAutofit/>
          </a:bodyPr>
          <a:lstStyle>
            <a:lvl1pPr marL="609585" lvl="0" indent="-457189" algn="l">
              <a:lnSpc>
                <a:spcPct val="100000"/>
              </a:lnSpc>
              <a:spcBef>
                <a:spcPts val="800"/>
              </a:spcBef>
              <a:spcAft>
                <a:spcPts val="0"/>
              </a:spcAft>
              <a:buSzPts val="1800"/>
              <a:buChar char="◦"/>
              <a:defRPr sz="2400"/>
            </a:lvl1pPr>
            <a:lvl2pPr marL="1219170" lvl="1" indent="-457189" algn="l">
              <a:lnSpc>
                <a:spcPct val="100000"/>
              </a:lnSpc>
              <a:spcBef>
                <a:spcPts val="0"/>
              </a:spcBef>
              <a:spcAft>
                <a:spcPts val="0"/>
              </a:spcAft>
              <a:buSzPts val="1800"/>
              <a:buChar char="▫"/>
              <a:defRPr sz="2400"/>
            </a:lvl2pPr>
            <a:lvl3pPr marL="1828754" lvl="2" indent="-457189" algn="l">
              <a:lnSpc>
                <a:spcPct val="100000"/>
              </a:lnSpc>
              <a:spcBef>
                <a:spcPts val="0"/>
              </a:spcBef>
              <a:spcAft>
                <a:spcPts val="0"/>
              </a:spcAft>
              <a:buSzPts val="1800"/>
              <a:buChar char="■"/>
              <a:defRPr sz="2400"/>
            </a:lvl3pPr>
            <a:lvl4pPr marL="2438339" lvl="3" indent="-457189" algn="l">
              <a:lnSpc>
                <a:spcPct val="100000"/>
              </a:lnSpc>
              <a:spcBef>
                <a:spcPts val="0"/>
              </a:spcBef>
              <a:spcAft>
                <a:spcPts val="0"/>
              </a:spcAft>
              <a:buSzPts val="1800"/>
              <a:buChar char="●"/>
              <a:defRPr sz="2400"/>
            </a:lvl4pPr>
            <a:lvl5pPr marL="3047924" lvl="4" indent="-457189" algn="l">
              <a:lnSpc>
                <a:spcPct val="100000"/>
              </a:lnSpc>
              <a:spcBef>
                <a:spcPts val="0"/>
              </a:spcBef>
              <a:spcAft>
                <a:spcPts val="0"/>
              </a:spcAft>
              <a:buSzPts val="1800"/>
              <a:buChar char="○"/>
              <a:defRPr sz="2400"/>
            </a:lvl5pPr>
            <a:lvl6pPr marL="3657509" lvl="5" indent="-457189" algn="l">
              <a:lnSpc>
                <a:spcPct val="100000"/>
              </a:lnSpc>
              <a:spcBef>
                <a:spcPts val="0"/>
              </a:spcBef>
              <a:spcAft>
                <a:spcPts val="0"/>
              </a:spcAft>
              <a:buSzPts val="1800"/>
              <a:buChar char="■"/>
              <a:defRPr sz="2400"/>
            </a:lvl6pPr>
            <a:lvl7pPr marL="4267093" lvl="6" indent="-457189" algn="l">
              <a:lnSpc>
                <a:spcPct val="100000"/>
              </a:lnSpc>
              <a:spcBef>
                <a:spcPts val="0"/>
              </a:spcBef>
              <a:spcAft>
                <a:spcPts val="0"/>
              </a:spcAft>
              <a:buSzPts val="1800"/>
              <a:buChar char="●"/>
              <a:defRPr sz="2400"/>
            </a:lvl7pPr>
            <a:lvl8pPr marL="4876678" lvl="7" indent="-457189" algn="l">
              <a:lnSpc>
                <a:spcPct val="100000"/>
              </a:lnSpc>
              <a:spcBef>
                <a:spcPts val="0"/>
              </a:spcBef>
              <a:spcAft>
                <a:spcPts val="0"/>
              </a:spcAft>
              <a:buSzPts val="1800"/>
              <a:buChar char="○"/>
              <a:defRPr sz="2400"/>
            </a:lvl8pPr>
            <a:lvl9pPr marL="5486263" lvl="8" indent="-457189" algn="l">
              <a:lnSpc>
                <a:spcPct val="100000"/>
              </a:lnSpc>
              <a:spcBef>
                <a:spcPts val="0"/>
              </a:spcBef>
              <a:spcAft>
                <a:spcPts val="0"/>
              </a:spcAft>
              <a:buSzPts val="1800"/>
              <a:buChar char="■"/>
              <a:defRPr sz="2400"/>
            </a:lvl9pPr>
          </a:lstStyle>
          <a:p>
            <a:endParaRPr/>
          </a:p>
        </p:txBody>
      </p:sp>
      <p:sp>
        <p:nvSpPr>
          <p:cNvPr id="62" name="Google Shape;62;p66"/>
          <p:cNvSpPr txBox="1">
            <a:spLocks noGrp="1"/>
          </p:cNvSpPr>
          <p:nvPr>
            <p:ph type="body" idx="3"/>
          </p:nvPr>
        </p:nvSpPr>
        <p:spPr>
          <a:xfrm>
            <a:off x="8292031" y="1589731"/>
            <a:ext cx="3204800" cy="4894000"/>
          </a:xfrm>
          <a:prstGeom prst="rect">
            <a:avLst/>
          </a:prstGeom>
          <a:noFill/>
          <a:ln>
            <a:noFill/>
          </a:ln>
        </p:spPr>
        <p:txBody>
          <a:bodyPr spcFirstLastPara="1" wrap="square" lIns="91425" tIns="91425" rIns="91425" bIns="91425" anchor="t" anchorCtr="0">
            <a:noAutofit/>
          </a:bodyPr>
          <a:lstStyle>
            <a:lvl1pPr marL="609585" lvl="0" indent="-457189" algn="l">
              <a:lnSpc>
                <a:spcPct val="100000"/>
              </a:lnSpc>
              <a:spcBef>
                <a:spcPts val="800"/>
              </a:spcBef>
              <a:spcAft>
                <a:spcPts val="0"/>
              </a:spcAft>
              <a:buSzPts val="1800"/>
              <a:buChar char="◦"/>
              <a:defRPr sz="2400"/>
            </a:lvl1pPr>
            <a:lvl2pPr marL="1219170" lvl="1" indent="-457189" algn="l">
              <a:lnSpc>
                <a:spcPct val="100000"/>
              </a:lnSpc>
              <a:spcBef>
                <a:spcPts val="0"/>
              </a:spcBef>
              <a:spcAft>
                <a:spcPts val="0"/>
              </a:spcAft>
              <a:buSzPts val="1800"/>
              <a:buChar char="▫"/>
              <a:defRPr sz="2400"/>
            </a:lvl2pPr>
            <a:lvl3pPr marL="1828754" lvl="2" indent="-457189" algn="l">
              <a:lnSpc>
                <a:spcPct val="100000"/>
              </a:lnSpc>
              <a:spcBef>
                <a:spcPts val="0"/>
              </a:spcBef>
              <a:spcAft>
                <a:spcPts val="0"/>
              </a:spcAft>
              <a:buSzPts val="1800"/>
              <a:buChar char="■"/>
              <a:defRPr sz="2400"/>
            </a:lvl3pPr>
            <a:lvl4pPr marL="2438339" lvl="3" indent="-457189" algn="l">
              <a:lnSpc>
                <a:spcPct val="100000"/>
              </a:lnSpc>
              <a:spcBef>
                <a:spcPts val="0"/>
              </a:spcBef>
              <a:spcAft>
                <a:spcPts val="0"/>
              </a:spcAft>
              <a:buSzPts val="1800"/>
              <a:buChar char="●"/>
              <a:defRPr sz="2400"/>
            </a:lvl4pPr>
            <a:lvl5pPr marL="3047924" lvl="4" indent="-457189" algn="l">
              <a:lnSpc>
                <a:spcPct val="100000"/>
              </a:lnSpc>
              <a:spcBef>
                <a:spcPts val="0"/>
              </a:spcBef>
              <a:spcAft>
                <a:spcPts val="0"/>
              </a:spcAft>
              <a:buSzPts val="1800"/>
              <a:buChar char="○"/>
              <a:defRPr sz="2400"/>
            </a:lvl5pPr>
            <a:lvl6pPr marL="3657509" lvl="5" indent="-457189" algn="l">
              <a:lnSpc>
                <a:spcPct val="100000"/>
              </a:lnSpc>
              <a:spcBef>
                <a:spcPts val="0"/>
              </a:spcBef>
              <a:spcAft>
                <a:spcPts val="0"/>
              </a:spcAft>
              <a:buSzPts val="1800"/>
              <a:buChar char="■"/>
              <a:defRPr sz="2400"/>
            </a:lvl6pPr>
            <a:lvl7pPr marL="4267093" lvl="6" indent="-457189" algn="l">
              <a:lnSpc>
                <a:spcPct val="100000"/>
              </a:lnSpc>
              <a:spcBef>
                <a:spcPts val="0"/>
              </a:spcBef>
              <a:spcAft>
                <a:spcPts val="0"/>
              </a:spcAft>
              <a:buSzPts val="1800"/>
              <a:buChar char="●"/>
              <a:defRPr sz="2400"/>
            </a:lvl7pPr>
            <a:lvl8pPr marL="4876678" lvl="7" indent="-457189" algn="l">
              <a:lnSpc>
                <a:spcPct val="100000"/>
              </a:lnSpc>
              <a:spcBef>
                <a:spcPts val="0"/>
              </a:spcBef>
              <a:spcAft>
                <a:spcPts val="0"/>
              </a:spcAft>
              <a:buSzPts val="1800"/>
              <a:buChar char="○"/>
              <a:defRPr sz="2400"/>
            </a:lvl8pPr>
            <a:lvl9pPr marL="5486263" lvl="8" indent="-457189" algn="l">
              <a:lnSpc>
                <a:spcPct val="100000"/>
              </a:lnSpc>
              <a:spcBef>
                <a:spcPts val="0"/>
              </a:spcBef>
              <a:spcAft>
                <a:spcPts val="0"/>
              </a:spcAft>
              <a:buSzPts val="1800"/>
              <a:buChar char="■"/>
              <a:defRPr sz="2400"/>
            </a:lvl9pPr>
          </a:lstStyle>
          <a:p>
            <a:endParaRPr/>
          </a:p>
        </p:txBody>
      </p:sp>
      <p:sp>
        <p:nvSpPr>
          <p:cNvPr id="63" name="Google Shape;63;p66"/>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64" name="Google Shape;64;p66"/>
          <p:cNvCxnSpPr/>
          <p:nvPr/>
        </p:nvCxnSpPr>
        <p:spPr>
          <a:xfrm>
            <a:off x="1260851" y="0"/>
            <a:ext cx="0" cy="6858000"/>
          </a:xfrm>
          <a:prstGeom prst="straightConnector1">
            <a:avLst/>
          </a:prstGeom>
          <a:noFill/>
          <a:ln w="9525" cap="flat" cmpd="sng">
            <a:solidFill>
              <a:schemeClr val="accent5"/>
            </a:solidFill>
            <a:prstDash val="solid"/>
            <a:round/>
            <a:headEnd type="none" w="sm" len="sm"/>
            <a:tailEnd type="none" w="sm" len="sm"/>
          </a:ln>
        </p:spPr>
      </p:cxnSp>
      <p:sp>
        <p:nvSpPr>
          <p:cNvPr id="65" name="Google Shape;65;p66"/>
          <p:cNvSpPr/>
          <p:nvPr/>
        </p:nvSpPr>
        <p:spPr>
          <a:xfrm>
            <a:off x="1165861" y="807725"/>
            <a:ext cx="190000" cy="1900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6" name="Google Shape;66;p66"/>
          <p:cNvSpPr/>
          <p:nvPr/>
        </p:nvSpPr>
        <p:spPr>
          <a:xfrm>
            <a:off x="1126233" y="1867628"/>
            <a:ext cx="269200" cy="269200"/>
          </a:xfrm>
          <a:prstGeom prst="ellipse">
            <a:avLst/>
          </a:prstGeom>
          <a:solidFill>
            <a:srgbClr val="2E3037"/>
          </a:solidFill>
          <a:ln w="9525" cap="flat" cmpd="sng">
            <a:solidFill>
              <a:schemeClr val="accent5"/>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00176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F5F7C98-C88A-A509-0D16-6A8DE6C525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ACC7A4A9-B204-35C0-2EE0-4235BB1E872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C96360C0-108F-5E77-4C14-68E7553484B9}"/>
              </a:ext>
            </a:extLst>
          </p:cNvPr>
          <p:cNvSpPr>
            <a:spLocks noGrp="1"/>
          </p:cNvSpPr>
          <p:nvPr>
            <p:ph type="dt" sz="half" idx="10"/>
          </p:nvPr>
        </p:nvSpPr>
        <p:spPr/>
        <p:txBody>
          <a:bodyPr/>
          <a:lstStyle/>
          <a:p>
            <a:fld id="{2F6791EE-E050-46D6-91E7-2F0FFF149402}" type="datetimeFigureOut">
              <a:rPr lang="en-US" smtClean="0"/>
              <a:t>7/12/2023</a:t>
            </a:fld>
            <a:endParaRPr lang="en-US"/>
          </a:p>
        </p:txBody>
      </p:sp>
      <p:sp>
        <p:nvSpPr>
          <p:cNvPr id="5" name="Footer Placeholder 4">
            <a:extLst>
              <a:ext uri="{FF2B5EF4-FFF2-40B4-BE49-F238E27FC236}">
                <a16:creationId xmlns:a16="http://schemas.microsoft.com/office/drawing/2014/main" xmlns="" id="{3A69761F-48DF-1AB8-9AFB-7BF8FA3244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65ACC9E7-940B-91C3-ED99-9DB553F1F067}"/>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28466474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9E3FB09-7D0F-1865-03CF-63808E7B6E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31CFC2EB-F9CF-1A9F-AF86-0A43FEB50B5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CD66759F-4AAE-6288-9E27-42631650D28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B23FCC9A-C230-06CB-D418-5FDAC186FFED}"/>
              </a:ext>
            </a:extLst>
          </p:cNvPr>
          <p:cNvSpPr>
            <a:spLocks noGrp="1"/>
          </p:cNvSpPr>
          <p:nvPr>
            <p:ph type="dt" sz="half" idx="10"/>
          </p:nvPr>
        </p:nvSpPr>
        <p:spPr/>
        <p:txBody>
          <a:bodyPr/>
          <a:lstStyle/>
          <a:p>
            <a:fld id="{2F6791EE-E050-46D6-91E7-2F0FFF149402}" type="datetimeFigureOut">
              <a:rPr lang="en-US" smtClean="0"/>
              <a:t>7/12/2023</a:t>
            </a:fld>
            <a:endParaRPr lang="en-US"/>
          </a:p>
        </p:txBody>
      </p:sp>
      <p:sp>
        <p:nvSpPr>
          <p:cNvPr id="6" name="Footer Placeholder 5">
            <a:extLst>
              <a:ext uri="{FF2B5EF4-FFF2-40B4-BE49-F238E27FC236}">
                <a16:creationId xmlns:a16="http://schemas.microsoft.com/office/drawing/2014/main" xmlns="" id="{77B6A4C8-FF87-A8FD-4339-041E3A81C9D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CE495A3B-99A6-AFC7-FA0D-7F9A1571235D}"/>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32007402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F99751C-6991-4AC8-5776-BAF485B938A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4BC366A4-2B6A-D17C-8BCB-BDAA4887FA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E1DF231F-4F14-DE4D-34BF-BECC28D2FA1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76FFFA97-39FE-A4B0-BF0E-1C4B37A7104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13B54726-7B13-9C4C-CD42-9BDABC29A2F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E0856515-710C-EDC6-73DF-5EBDC113D46E}"/>
              </a:ext>
            </a:extLst>
          </p:cNvPr>
          <p:cNvSpPr>
            <a:spLocks noGrp="1"/>
          </p:cNvSpPr>
          <p:nvPr>
            <p:ph type="dt" sz="half" idx="10"/>
          </p:nvPr>
        </p:nvSpPr>
        <p:spPr/>
        <p:txBody>
          <a:bodyPr/>
          <a:lstStyle/>
          <a:p>
            <a:fld id="{2F6791EE-E050-46D6-91E7-2F0FFF149402}" type="datetimeFigureOut">
              <a:rPr lang="en-US" smtClean="0"/>
              <a:t>7/12/2023</a:t>
            </a:fld>
            <a:endParaRPr lang="en-US"/>
          </a:p>
        </p:txBody>
      </p:sp>
      <p:sp>
        <p:nvSpPr>
          <p:cNvPr id="8" name="Footer Placeholder 7">
            <a:extLst>
              <a:ext uri="{FF2B5EF4-FFF2-40B4-BE49-F238E27FC236}">
                <a16:creationId xmlns:a16="http://schemas.microsoft.com/office/drawing/2014/main" xmlns="" id="{52B93B0D-3167-A4B9-F69F-B1598BFE3D4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1C09E391-6EFD-3256-E9B0-5F0B326F6EED}"/>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21497395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5A3FC75-3331-68A0-8D28-51A9EED876E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0675DCFF-FA01-A24A-2F4E-E827A4470AEA}"/>
              </a:ext>
            </a:extLst>
          </p:cNvPr>
          <p:cNvSpPr>
            <a:spLocks noGrp="1"/>
          </p:cNvSpPr>
          <p:nvPr>
            <p:ph type="dt" sz="half" idx="10"/>
          </p:nvPr>
        </p:nvSpPr>
        <p:spPr/>
        <p:txBody>
          <a:bodyPr/>
          <a:lstStyle/>
          <a:p>
            <a:fld id="{2F6791EE-E050-46D6-91E7-2F0FFF149402}" type="datetimeFigureOut">
              <a:rPr lang="en-US" smtClean="0"/>
              <a:t>7/12/2023</a:t>
            </a:fld>
            <a:endParaRPr lang="en-US"/>
          </a:p>
        </p:txBody>
      </p:sp>
      <p:sp>
        <p:nvSpPr>
          <p:cNvPr id="4" name="Footer Placeholder 3">
            <a:extLst>
              <a:ext uri="{FF2B5EF4-FFF2-40B4-BE49-F238E27FC236}">
                <a16:creationId xmlns:a16="http://schemas.microsoft.com/office/drawing/2014/main" xmlns="" id="{2721E3EF-3694-8F02-7326-B92077D99E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448A08B4-7A93-0729-1205-BF47E591F78C}"/>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290164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03FD6C2D-7815-10FD-45A1-9ADA64CEFB0E}"/>
              </a:ext>
            </a:extLst>
          </p:cNvPr>
          <p:cNvSpPr>
            <a:spLocks noGrp="1"/>
          </p:cNvSpPr>
          <p:nvPr>
            <p:ph type="dt" sz="half" idx="10"/>
          </p:nvPr>
        </p:nvSpPr>
        <p:spPr/>
        <p:txBody>
          <a:bodyPr/>
          <a:lstStyle/>
          <a:p>
            <a:fld id="{2F6791EE-E050-46D6-91E7-2F0FFF149402}" type="datetimeFigureOut">
              <a:rPr lang="en-US" smtClean="0"/>
              <a:t>7/12/2023</a:t>
            </a:fld>
            <a:endParaRPr lang="en-US"/>
          </a:p>
        </p:txBody>
      </p:sp>
      <p:sp>
        <p:nvSpPr>
          <p:cNvPr id="3" name="Footer Placeholder 2">
            <a:extLst>
              <a:ext uri="{FF2B5EF4-FFF2-40B4-BE49-F238E27FC236}">
                <a16:creationId xmlns:a16="http://schemas.microsoft.com/office/drawing/2014/main" xmlns="" id="{D07EA836-2ED4-C399-EA92-03115EBD5AC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17F29E59-BD01-D9DA-F666-BB16AA74E851}"/>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28131276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97274A6-E112-4A36-930C-470F99174C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942AD526-F01F-C4C9-1A44-5661FAB29BC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B7F2460E-4ABB-F63D-F246-B18C48C8BE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32032870-EEDD-1A1F-9EA9-EB027D0BF8BD}"/>
              </a:ext>
            </a:extLst>
          </p:cNvPr>
          <p:cNvSpPr>
            <a:spLocks noGrp="1"/>
          </p:cNvSpPr>
          <p:nvPr>
            <p:ph type="dt" sz="half" idx="10"/>
          </p:nvPr>
        </p:nvSpPr>
        <p:spPr/>
        <p:txBody>
          <a:bodyPr/>
          <a:lstStyle/>
          <a:p>
            <a:fld id="{2F6791EE-E050-46D6-91E7-2F0FFF149402}" type="datetimeFigureOut">
              <a:rPr lang="en-US" smtClean="0"/>
              <a:t>7/12/2023</a:t>
            </a:fld>
            <a:endParaRPr lang="en-US"/>
          </a:p>
        </p:txBody>
      </p:sp>
      <p:sp>
        <p:nvSpPr>
          <p:cNvPr id="6" name="Footer Placeholder 5">
            <a:extLst>
              <a:ext uri="{FF2B5EF4-FFF2-40B4-BE49-F238E27FC236}">
                <a16:creationId xmlns:a16="http://schemas.microsoft.com/office/drawing/2014/main" xmlns="" id="{0E23B35A-54B6-9C1C-C54D-D9B2594E425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F2C3DC57-B417-DD2A-421A-E81CCC4ADBCA}"/>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4124202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BA88F8A-CEDF-2C1E-90BA-FD9CC9441A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8A27C326-E07A-DE17-7DEF-8EC37526757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400E926D-51AC-DF4A-3611-CF10A2B299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5492449A-F6BB-5EC2-CFA0-4E33B135958E}"/>
              </a:ext>
            </a:extLst>
          </p:cNvPr>
          <p:cNvSpPr>
            <a:spLocks noGrp="1"/>
          </p:cNvSpPr>
          <p:nvPr>
            <p:ph type="dt" sz="half" idx="10"/>
          </p:nvPr>
        </p:nvSpPr>
        <p:spPr/>
        <p:txBody>
          <a:bodyPr/>
          <a:lstStyle/>
          <a:p>
            <a:fld id="{2F6791EE-E050-46D6-91E7-2F0FFF149402}" type="datetimeFigureOut">
              <a:rPr lang="en-US" smtClean="0"/>
              <a:t>7/12/2023</a:t>
            </a:fld>
            <a:endParaRPr lang="en-US"/>
          </a:p>
        </p:txBody>
      </p:sp>
      <p:sp>
        <p:nvSpPr>
          <p:cNvPr id="6" name="Footer Placeholder 5">
            <a:extLst>
              <a:ext uri="{FF2B5EF4-FFF2-40B4-BE49-F238E27FC236}">
                <a16:creationId xmlns:a16="http://schemas.microsoft.com/office/drawing/2014/main" xmlns="" id="{6B3239EC-6642-A7D4-9B32-95FEEA1780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E59EFD38-F32F-DE9C-BAA8-93A8359C1C1D}"/>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6504963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97391B44-F531-D1DD-F542-478715F5F5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3CBAD482-3082-849F-C7E0-104603B5E4C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ED9A4698-16E2-2803-CA7E-A33F5BE06C1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6791EE-E050-46D6-91E7-2F0FFF149402}" type="datetimeFigureOut">
              <a:rPr lang="en-US" smtClean="0"/>
              <a:t>7/12/2023</a:t>
            </a:fld>
            <a:endParaRPr lang="en-US"/>
          </a:p>
        </p:txBody>
      </p:sp>
      <p:sp>
        <p:nvSpPr>
          <p:cNvPr id="5" name="Footer Placeholder 4">
            <a:extLst>
              <a:ext uri="{FF2B5EF4-FFF2-40B4-BE49-F238E27FC236}">
                <a16:creationId xmlns:a16="http://schemas.microsoft.com/office/drawing/2014/main" xmlns="" id="{9C28360C-84FB-8AC3-5A9C-B417D948FB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CC68C5C4-58BE-1EC5-9896-2820975EF4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FD407A-1256-4AAB-A599-ADD8D364FA00}" type="slidenum">
              <a:rPr lang="en-US" smtClean="0"/>
              <a:t>‹#›</a:t>
            </a:fld>
            <a:endParaRPr lang="en-US"/>
          </a:p>
        </p:txBody>
      </p:sp>
    </p:spTree>
    <p:extLst>
      <p:ext uri="{BB962C8B-B14F-4D97-AF65-F5344CB8AC3E}">
        <p14:creationId xmlns:p14="http://schemas.microsoft.com/office/powerpoint/2010/main" val="2654892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5"/>
        <p:cNvGrpSpPr/>
        <p:nvPr/>
      </p:nvGrpSpPr>
      <p:grpSpPr>
        <a:xfrm>
          <a:off x="0" y="0"/>
          <a:ext cx="0" cy="0"/>
          <a:chOff x="0" y="0"/>
          <a:chExt cx="0" cy="0"/>
        </a:xfrm>
      </p:grpSpPr>
      <p:sp>
        <p:nvSpPr>
          <p:cNvPr id="6" name="Google Shape;6;p56"/>
          <p:cNvSpPr txBox="1">
            <a:spLocks noGrp="1"/>
          </p:cNvSpPr>
          <p:nvPr>
            <p:ph type="title"/>
          </p:nvPr>
        </p:nvSpPr>
        <p:spPr>
          <a:xfrm>
            <a:off x="1553967" y="732865"/>
            <a:ext cx="9144000" cy="4600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1pPr>
            <a:lvl2pPr marR="0" lvl="1"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2pPr>
            <a:lvl3pPr marR="0" lvl="2"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3pPr>
            <a:lvl4pPr marR="0" lvl="3"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4pPr>
            <a:lvl5pPr marR="0" lvl="4"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5pPr>
            <a:lvl6pPr marR="0" lvl="5"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6pPr>
            <a:lvl7pPr marR="0" lvl="6"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7pPr>
            <a:lvl8pPr marR="0" lvl="7"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8pPr>
            <a:lvl9pPr marR="0" lvl="8"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9pPr>
          </a:lstStyle>
          <a:p>
            <a:endParaRPr/>
          </a:p>
        </p:txBody>
      </p:sp>
      <p:sp>
        <p:nvSpPr>
          <p:cNvPr id="7" name="Google Shape;7;p56"/>
          <p:cNvSpPr txBox="1">
            <a:spLocks noGrp="1"/>
          </p:cNvSpPr>
          <p:nvPr>
            <p:ph type="body" idx="1"/>
          </p:nvPr>
        </p:nvSpPr>
        <p:spPr>
          <a:xfrm>
            <a:off x="1553997" y="1449065"/>
            <a:ext cx="9144000" cy="4967600"/>
          </a:xfrm>
          <a:prstGeom prst="rect">
            <a:avLst/>
          </a:prstGeom>
          <a:noFill/>
          <a:ln>
            <a:noFill/>
          </a:ln>
        </p:spPr>
        <p:txBody>
          <a:bodyPr spcFirstLastPara="1" wrap="square" lIns="91425" tIns="91425" rIns="91425" bIns="91425" anchor="t" anchorCtr="0">
            <a:noAutofit/>
          </a:bodyPr>
          <a:lstStyle>
            <a:lvl1pPr marL="457200" marR="0" lvl="0" indent="-381000" algn="l" rtl="0">
              <a:lnSpc>
                <a:spcPct val="100000"/>
              </a:lnSpc>
              <a:spcBef>
                <a:spcPts val="600"/>
              </a:spcBef>
              <a:spcAft>
                <a:spcPts val="0"/>
              </a:spcAft>
              <a:buClr>
                <a:schemeClr val="accent1"/>
              </a:buClr>
              <a:buSzPts val="2400"/>
              <a:buFont typeface="Quicksand"/>
              <a:buChar char="◦"/>
              <a:defRPr sz="2400" b="0" i="0" u="none" strike="noStrike" cap="none">
                <a:solidFill>
                  <a:schemeClr val="lt1"/>
                </a:solidFill>
                <a:latin typeface="Quicksand"/>
                <a:ea typeface="Quicksand"/>
                <a:cs typeface="Quicksand"/>
                <a:sym typeface="Quicksand"/>
              </a:defRPr>
            </a:lvl1pPr>
            <a:lvl2pPr marL="914400" marR="0" lvl="1" indent="-381000" algn="l" rtl="0">
              <a:lnSpc>
                <a:spcPct val="100000"/>
              </a:lnSpc>
              <a:spcBef>
                <a:spcPts val="0"/>
              </a:spcBef>
              <a:spcAft>
                <a:spcPts val="0"/>
              </a:spcAft>
              <a:buClr>
                <a:schemeClr val="accent1"/>
              </a:buClr>
              <a:buSzPts val="2400"/>
              <a:buFont typeface="Quicksand"/>
              <a:buChar char="▫"/>
              <a:defRPr sz="2400" b="0" i="0" u="none" strike="noStrike" cap="none">
                <a:solidFill>
                  <a:schemeClr val="lt1"/>
                </a:solidFill>
                <a:latin typeface="Quicksand"/>
                <a:ea typeface="Quicksand"/>
                <a:cs typeface="Quicksand"/>
                <a:sym typeface="Quicksand"/>
              </a:defRPr>
            </a:lvl2pPr>
            <a:lvl3pPr marL="1371600" marR="0" lvl="2" indent="-381000" algn="l" rtl="0">
              <a:lnSpc>
                <a:spcPct val="100000"/>
              </a:lnSpc>
              <a:spcBef>
                <a:spcPts val="0"/>
              </a:spcBef>
              <a:spcAft>
                <a:spcPts val="0"/>
              </a:spcAft>
              <a:buClr>
                <a:schemeClr val="accent1"/>
              </a:buClr>
              <a:buSzPts val="2400"/>
              <a:buFont typeface="Quicksand"/>
              <a:buChar char="■"/>
              <a:defRPr sz="2400" b="0" i="0" u="none" strike="noStrike" cap="none">
                <a:solidFill>
                  <a:schemeClr val="lt1"/>
                </a:solidFill>
                <a:latin typeface="Quicksand"/>
                <a:ea typeface="Quicksand"/>
                <a:cs typeface="Quicksand"/>
                <a:sym typeface="Quicksand"/>
              </a:defRPr>
            </a:lvl3pPr>
            <a:lvl4pPr marL="1828800" marR="0" lvl="3"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4pPr>
            <a:lvl5pPr marL="2286000" marR="0" lvl="4"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5pPr>
            <a:lvl6pPr marL="2743200" marR="0" lvl="5"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6pPr>
            <a:lvl7pPr marL="3200400" marR="0" lvl="6"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7pPr>
            <a:lvl8pPr marL="3657600" marR="0" lvl="7"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8pPr>
            <a:lvl9pPr marL="4114800" marR="0" lvl="8"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9pPr>
          </a:lstStyle>
          <a:p>
            <a:endParaRPr/>
          </a:p>
        </p:txBody>
      </p:sp>
      <p:sp>
        <p:nvSpPr>
          <p:cNvPr id="8" name="Google Shape;8;p56"/>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86850020"/>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people sitting at a table with laptops&#10;&#10;Description automatically generated with medium confidence">
            <a:extLst>
              <a:ext uri="{FF2B5EF4-FFF2-40B4-BE49-F238E27FC236}">
                <a16:creationId xmlns:a16="http://schemas.microsoft.com/office/drawing/2014/main" xmlns="" id="{1DADE7C0-4230-9463-2827-D310296A5407}"/>
              </a:ext>
            </a:extLst>
          </p:cNvPr>
          <p:cNvPicPr>
            <a:picLocks noChangeAspect="1"/>
          </p:cNvPicPr>
          <p:nvPr/>
        </p:nvPicPr>
        <p:blipFill rotWithShape="1">
          <a:blip r:embed="rId2"/>
          <a:srcRect t="12160" b="3506"/>
          <a:stretch/>
        </p:blipFill>
        <p:spPr>
          <a:xfrm>
            <a:off x="0" y="0"/>
            <a:ext cx="12192000" cy="6858000"/>
          </a:xfrm>
          <a:prstGeom prst="rect">
            <a:avLst/>
          </a:prstGeom>
        </p:spPr>
      </p:pic>
      <p:sp>
        <p:nvSpPr>
          <p:cNvPr id="9" name="Title 1">
            <a:extLst>
              <a:ext uri="{FF2B5EF4-FFF2-40B4-BE49-F238E27FC236}">
                <a16:creationId xmlns:a16="http://schemas.microsoft.com/office/drawing/2014/main" xmlns="" id="{D74876C4-01E1-3038-BF1C-63D511760575}"/>
              </a:ext>
            </a:extLst>
          </p:cNvPr>
          <p:cNvSpPr>
            <a:spLocks noGrp="1"/>
          </p:cNvSpPr>
          <p:nvPr>
            <p:ph type="ctrTitle"/>
          </p:nvPr>
        </p:nvSpPr>
        <p:spPr>
          <a:xfrm>
            <a:off x="1551095" y="1735507"/>
            <a:ext cx="5199901" cy="1546400"/>
          </a:xfrm>
        </p:spPr>
        <p:txBody>
          <a:bodyPr/>
          <a:lstStyle/>
          <a:p>
            <a:pPr algn="ctr"/>
            <a:r>
              <a:rPr lang="en-US" sz="4400" b="1" dirty="0">
                <a:solidFill>
                  <a:schemeClr val="bg1"/>
                </a:solidFill>
                <a:effectLst>
                  <a:outerShdw blurRad="38100" dist="38100" dir="2700000" algn="tl">
                    <a:srgbClr val="000000">
                      <a:alpha val="43137"/>
                    </a:srgbClr>
                  </a:outerShdw>
                </a:effectLst>
              </a:rPr>
              <a:t>Communication and</a:t>
            </a:r>
            <a:br>
              <a:rPr lang="en-US" sz="4400" b="1" dirty="0">
                <a:solidFill>
                  <a:schemeClr val="bg1"/>
                </a:solidFill>
                <a:effectLst>
                  <a:outerShdw blurRad="38100" dist="38100" dir="2700000" algn="tl">
                    <a:srgbClr val="000000">
                      <a:alpha val="43137"/>
                    </a:srgbClr>
                  </a:outerShdw>
                </a:effectLst>
              </a:rPr>
            </a:br>
            <a:r>
              <a:rPr lang="en-US" sz="4400" b="1" dirty="0">
                <a:solidFill>
                  <a:schemeClr val="bg1"/>
                </a:solidFill>
                <a:effectLst>
                  <a:outerShdw blurRad="38100" dist="38100" dir="2700000" algn="tl">
                    <a:srgbClr val="000000">
                      <a:alpha val="43137"/>
                    </a:srgbClr>
                  </a:outerShdw>
                </a:effectLst>
              </a:rPr>
              <a:t>In-group Working Skills </a:t>
            </a:r>
            <a:r>
              <a:rPr lang="en-US" sz="2400" b="1" dirty="0">
                <a:solidFill>
                  <a:schemeClr val="bg1"/>
                </a:solidFill>
                <a:effectLst>
                  <a:outerShdw blurRad="38100" dist="38100" dir="2700000" algn="tl">
                    <a:srgbClr val="000000">
                      <a:alpha val="43137"/>
                    </a:srgbClr>
                  </a:outerShdw>
                </a:effectLst>
              </a:rPr>
              <a:t>(cont.)</a:t>
            </a:r>
            <a:endParaRPr lang="en-US" sz="4400" b="1" dirty="0">
              <a:solidFill>
                <a:schemeClr val="bg1"/>
              </a:solidFill>
              <a:effectLst>
                <a:outerShdw blurRad="38100" dist="38100" dir="2700000" algn="tl">
                  <a:srgbClr val="000000">
                    <a:alpha val="43137"/>
                  </a:srgbClr>
                </a:outerShdw>
              </a:effectLst>
            </a:endParaRPr>
          </a:p>
        </p:txBody>
      </p:sp>
      <p:pic>
        <p:nvPicPr>
          <p:cNvPr id="11" name="Picture 10" descr="Logo&#10;&#10;Description automatically generated">
            <a:extLst>
              <a:ext uri="{FF2B5EF4-FFF2-40B4-BE49-F238E27FC236}">
                <a16:creationId xmlns:a16="http://schemas.microsoft.com/office/drawing/2014/main" xmlns="" id="{70B5156D-2550-BE57-C325-130092D8A174}"/>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609598" y="358965"/>
            <a:ext cx="2998655" cy="893249"/>
          </a:xfrm>
          <a:prstGeom prst="rect">
            <a:avLst/>
          </a:prstGeom>
        </p:spPr>
      </p:pic>
      <p:pic>
        <p:nvPicPr>
          <p:cNvPr id="6" name="Picture 5" descr="Logo&#10;&#10;Description automatically generated">
            <a:extLst>
              <a:ext uri="{FF2B5EF4-FFF2-40B4-BE49-F238E27FC236}">
                <a16:creationId xmlns:a16="http://schemas.microsoft.com/office/drawing/2014/main" xmlns="" id="{03ABEB8F-F2F9-D29E-F20B-BE4094D804B5}"/>
              </a:ext>
            </a:extLst>
          </p:cNvPr>
          <p:cNvPicPr>
            <a:picLocks noChangeAspect="1"/>
          </p:cNvPicPr>
          <p:nvPr/>
        </p:nvPicPr>
        <p:blipFill>
          <a:blip r:embed="rId4">
            <a:biLevel thresh="75000"/>
          </a:blip>
          <a:stretch>
            <a:fillRect/>
          </a:stretch>
        </p:blipFill>
        <p:spPr>
          <a:xfrm>
            <a:off x="10266434" y="127652"/>
            <a:ext cx="1720518" cy="1885974"/>
          </a:xfrm>
          <a:prstGeom prst="rect">
            <a:avLst/>
          </a:prstGeom>
        </p:spPr>
      </p:pic>
    </p:spTree>
    <p:extLst>
      <p:ext uri="{BB962C8B-B14F-4D97-AF65-F5344CB8AC3E}">
        <p14:creationId xmlns:p14="http://schemas.microsoft.com/office/powerpoint/2010/main" val="26319557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671A8AE-40A1-4631-A6B8-581AFF06548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Person holding a puzzle piece">
            <a:extLst>
              <a:ext uri="{FF2B5EF4-FFF2-40B4-BE49-F238E27FC236}">
                <a16:creationId xmlns:a16="http://schemas.microsoft.com/office/drawing/2014/main" xmlns="" id="{03F4620D-B519-5555-4D62-0F14581B749A}"/>
              </a:ext>
            </a:extLst>
          </p:cNvPr>
          <p:cNvPicPr>
            <a:picLocks noChangeAspect="1"/>
          </p:cNvPicPr>
          <p:nvPr/>
        </p:nvPicPr>
        <p:blipFill rotWithShape="1">
          <a:blip r:embed="rId2"/>
          <a:srcRect r="14363" b="-1"/>
          <a:stretch/>
        </p:blipFill>
        <p:spPr>
          <a:xfrm>
            <a:off x="3523488" y="10"/>
            <a:ext cx="8668512" cy="6857990"/>
          </a:xfrm>
          <a:prstGeom prst="rect">
            <a:avLst/>
          </a:prstGeom>
        </p:spPr>
      </p:pic>
      <p:sp>
        <p:nvSpPr>
          <p:cNvPr id="10" name="Rectangle 9">
            <a:extLst>
              <a:ext uri="{FF2B5EF4-FFF2-40B4-BE49-F238E27FC236}">
                <a16:creationId xmlns:a16="http://schemas.microsoft.com/office/drawing/2014/main" xmlns="" id="{AB58EF07-17C2-48CF-ABB0-EEF1F17CB8F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Google Shape;663;p45">
            <a:extLst>
              <a:ext uri="{FF2B5EF4-FFF2-40B4-BE49-F238E27FC236}">
                <a16:creationId xmlns:a16="http://schemas.microsoft.com/office/drawing/2014/main" xmlns="" id="{53025A3B-109E-44A7-13D2-6541B19D9C0D}"/>
              </a:ext>
            </a:extLst>
          </p:cNvPr>
          <p:cNvSpPr txBox="1">
            <a:spLocks/>
          </p:cNvSpPr>
          <p:nvPr/>
        </p:nvSpPr>
        <p:spPr>
          <a:xfrm>
            <a:off x="1185117" y="3252105"/>
            <a:ext cx="4023360" cy="3204134"/>
          </a:xfrm>
          <a:prstGeom prst="rect">
            <a:avLst/>
          </a:prstGeom>
        </p:spPr>
        <p:txBody>
          <a:bodyPr spcFirstLastPara="1" vert="horz" lIns="9144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3600" dirty="0">
                <a:effectLst>
                  <a:outerShdw blurRad="38100" dist="38100" dir="2700000" algn="tl">
                    <a:srgbClr val="000000">
                      <a:alpha val="43137"/>
                    </a:srgbClr>
                  </a:outerShdw>
                </a:effectLst>
              </a:rPr>
              <a:t>Situational Influences of Cooperation</a:t>
            </a:r>
          </a:p>
        </p:txBody>
      </p:sp>
      <p:sp>
        <p:nvSpPr>
          <p:cNvPr id="12" name="Rectangle 11">
            <a:extLst>
              <a:ext uri="{FF2B5EF4-FFF2-40B4-BE49-F238E27FC236}">
                <a16:creationId xmlns:a16="http://schemas.microsoft.com/office/drawing/2014/main" xmlns="" id="{AF2F604E-43BE-4DC3-B983-E071523364F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xmlns="" id="{08C9B587-E65E-4B52-B37C-ABEBB6E8792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Google Shape;665;p45">
            <a:extLst>
              <a:ext uri="{FF2B5EF4-FFF2-40B4-BE49-F238E27FC236}">
                <a16:creationId xmlns:a16="http://schemas.microsoft.com/office/drawing/2014/main" xmlns="" id="{F3C33391-0AA9-1249-DBF3-E453AA7A90B5}"/>
              </a:ext>
            </a:extLst>
          </p:cNvPr>
          <p:cNvSpPr txBox="1">
            <a:spLocks/>
          </p:cNvSpPr>
          <p:nvPr/>
        </p:nvSpPr>
        <p:spPr>
          <a:xfrm>
            <a:off x="1185117" y="886437"/>
            <a:ext cx="5454650" cy="3013075"/>
          </a:xfrm>
          <a:prstGeom prst="rect">
            <a:avLst/>
          </a:prstGeom>
          <a:noFill/>
          <a:ln>
            <a:noFill/>
          </a:ln>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548640">
              <a:lnSpc>
                <a:spcPct val="115000"/>
              </a:lnSpc>
              <a:spcBef>
                <a:spcPts val="600"/>
              </a:spcBef>
              <a:buSzPct val="100000"/>
              <a:buFont typeface="Arial" panose="020B0604020202020204" pitchFamily="34" charset="0"/>
              <a:buChar char="★"/>
            </a:pPr>
            <a:r>
              <a:rPr lang="en-US" sz="3600" dirty="0">
                <a:solidFill>
                  <a:schemeClr val="accent6">
                    <a:lumMod val="40000"/>
                    <a:lumOff val="60000"/>
                  </a:schemeClr>
                </a:solidFill>
              </a:rPr>
              <a:t>Communication</a:t>
            </a:r>
          </a:p>
          <a:p>
            <a:pPr marL="457200" indent="-548640">
              <a:lnSpc>
                <a:spcPct val="115000"/>
              </a:lnSpc>
              <a:spcBef>
                <a:spcPts val="600"/>
              </a:spcBef>
              <a:buSzPct val="100000"/>
              <a:buFont typeface="Arial" panose="020B0604020202020204" pitchFamily="34" charset="0"/>
              <a:buChar char="★"/>
            </a:pPr>
            <a:r>
              <a:rPr lang="en-US" sz="3600" dirty="0">
                <a:solidFill>
                  <a:schemeClr val="accent6">
                    <a:lumMod val="40000"/>
                    <a:lumOff val="60000"/>
                  </a:schemeClr>
                </a:solidFill>
              </a:rPr>
              <a:t>Commitment </a:t>
            </a:r>
          </a:p>
          <a:p>
            <a:pPr marL="457200" indent="-548640">
              <a:lnSpc>
                <a:spcPct val="115000"/>
              </a:lnSpc>
              <a:spcBef>
                <a:spcPts val="0"/>
              </a:spcBef>
              <a:buSzPct val="100000"/>
              <a:buFont typeface="Arial" panose="020B0604020202020204" pitchFamily="34" charset="0"/>
              <a:buChar char="★"/>
            </a:pPr>
            <a:r>
              <a:rPr lang="en-US" sz="3600" dirty="0">
                <a:solidFill>
                  <a:schemeClr val="accent6">
                    <a:lumMod val="40000"/>
                    <a:lumOff val="60000"/>
                  </a:schemeClr>
                </a:solidFill>
              </a:rPr>
              <a:t>Trust</a:t>
            </a:r>
          </a:p>
          <a:p>
            <a:pPr marL="457200" indent="-548640">
              <a:lnSpc>
                <a:spcPct val="115000"/>
              </a:lnSpc>
              <a:spcBef>
                <a:spcPts val="0"/>
              </a:spcBef>
              <a:buSzPct val="100000"/>
              <a:buFont typeface="Arial" panose="020B0604020202020204" pitchFamily="34" charset="0"/>
              <a:buChar char="★"/>
            </a:pPr>
            <a:r>
              <a:rPr lang="en-US" sz="3600" dirty="0">
                <a:solidFill>
                  <a:schemeClr val="accent6">
                    <a:lumMod val="40000"/>
                    <a:lumOff val="60000"/>
                  </a:schemeClr>
                </a:solidFill>
              </a:rPr>
              <a:t>Group Identification </a:t>
            </a:r>
          </a:p>
          <a:p>
            <a:pPr marL="457200" indent="-548640">
              <a:lnSpc>
                <a:spcPct val="115000"/>
              </a:lnSpc>
              <a:spcBef>
                <a:spcPts val="0"/>
              </a:spcBef>
              <a:buSzPct val="100000"/>
              <a:buFont typeface="Arial" panose="020B0604020202020204" pitchFamily="34" charset="0"/>
              <a:buChar char="★"/>
            </a:pPr>
            <a:r>
              <a:rPr lang="en-US" sz="3600" dirty="0">
                <a:solidFill>
                  <a:schemeClr val="accent6">
                    <a:lumMod val="40000"/>
                    <a:lumOff val="60000"/>
                  </a:schemeClr>
                </a:solidFill>
              </a:rPr>
              <a:t>Culture </a:t>
            </a:r>
          </a:p>
          <a:p>
            <a:pPr marL="457200" indent="-548640">
              <a:lnSpc>
                <a:spcPct val="115000"/>
              </a:lnSpc>
              <a:spcBef>
                <a:spcPts val="600"/>
              </a:spcBef>
              <a:buSzPct val="100000"/>
              <a:buFont typeface="Arial" panose="020B0604020202020204" pitchFamily="34" charset="0"/>
              <a:buNone/>
            </a:pPr>
            <a:endParaRPr lang="en-US" sz="3600" dirty="0">
              <a:solidFill>
                <a:schemeClr val="accent6">
                  <a:lumMod val="40000"/>
                  <a:lumOff val="60000"/>
                </a:schemeClr>
              </a:solidFill>
            </a:endParaRPr>
          </a:p>
        </p:txBody>
      </p:sp>
    </p:spTree>
    <p:extLst>
      <p:ext uri="{BB962C8B-B14F-4D97-AF65-F5344CB8AC3E}">
        <p14:creationId xmlns:p14="http://schemas.microsoft.com/office/powerpoint/2010/main" val="260491481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xEl>
                                              <p:pRg st="1" end="1"/>
                                            </p:txEl>
                                          </p:spTgt>
                                        </p:tgtEl>
                                        <p:attrNameLst>
                                          <p:attrName>style.visibility</p:attrName>
                                        </p:attrNameLst>
                                      </p:cBhvr>
                                      <p:to>
                                        <p:strVal val="visible"/>
                                      </p:to>
                                    </p:set>
                                    <p:animEffect transition="in" filter="fade">
                                      <p:cBhvr>
                                        <p:cTn id="14" dur="1000"/>
                                        <p:tgtEl>
                                          <p:spTgt spid="9">
                                            <p:txEl>
                                              <p:pRg st="1" end="1"/>
                                            </p:txEl>
                                          </p:spTgt>
                                        </p:tgtEl>
                                      </p:cBhvr>
                                    </p:animEffect>
                                    <p:anim calcmode="lin" valueType="num">
                                      <p:cBhvr>
                                        <p:cTn id="15"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9">
                                            <p:txEl>
                                              <p:pRg st="2" end="2"/>
                                            </p:txEl>
                                          </p:spTgt>
                                        </p:tgtEl>
                                        <p:attrNameLst>
                                          <p:attrName>style.visibility</p:attrName>
                                        </p:attrNameLst>
                                      </p:cBhvr>
                                      <p:to>
                                        <p:strVal val="visible"/>
                                      </p:to>
                                    </p:set>
                                    <p:animEffect transition="in" filter="fade">
                                      <p:cBhvr>
                                        <p:cTn id="21" dur="1000"/>
                                        <p:tgtEl>
                                          <p:spTgt spid="9">
                                            <p:txEl>
                                              <p:pRg st="2" end="2"/>
                                            </p:txEl>
                                          </p:spTgt>
                                        </p:tgtEl>
                                      </p:cBhvr>
                                    </p:animEffect>
                                    <p:anim calcmode="lin" valueType="num">
                                      <p:cBhvr>
                                        <p:cTn id="22"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9">
                                            <p:txEl>
                                              <p:pRg st="3" end="3"/>
                                            </p:txEl>
                                          </p:spTgt>
                                        </p:tgtEl>
                                        <p:attrNameLst>
                                          <p:attrName>style.visibility</p:attrName>
                                        </p:attrNameLst>
                                      </p:cBhvr>
                                      <p:to>
                                        <p:strVal val="visible"/>
                                      </p:to>
                                    </p:set>
                                    <p:animEffect transition="in" filter="fade">
                                      <p:cBhvr>
                                        <p:cTn id="28" dur="1000"/>
                                        <p:tgtEl>
                                          <p:spTgt spid="9">
                                            <p:txEl>
                                              <p:pRg st="3" end="3"/>
                                            </p:txEl>
                                          </p:spTgt>
                                        </p:tgtEl>
                                      </p:cBhvr>
                                    </p:animEffect>
                                    <p:anim calcmode="lin" valueType="num">
                                      <p:cBhvr>
                                        <p:cTn id="29"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9">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9">
                                            <p:txEl>
                                              <p:pRg st="4" end="4"/>
                                            </p:txEl>
                                          </p:spTgt>
                                        </p:tgtEl>
                                        <p:attrNameLst>
                                          <p:attrName>style.visibility</p:attrName>
                                        </p:attrNameLst>
                                      </p:cBhvr>
                                      <p:to>
                                        <p:strVal val="visible"/>
                                      </p:to>
                                    </p:set>
                                    <p:animEffect transition="in" filter="fade">
                                      <p:cBhvr>
                                        <p:cTn id="35" dur="1000"/>
                                        <p:tgtEl>
                                          <p:spTgt spid="9">
                                            <p:txEl>
                                              <p:pRg st="4" end="4"/>
                                            </p:txEl>
                                          </p:spTgt>
                                        </p:tgtEl>
                                      </p:cBhvr>
                                    </p:animEffect>
                                    <p:anim calcmode="lin" valueType="num">
                                      <p:cBhvr>
                                        <p:cTn id="36" dur="1000" fill="hold"/>
                                        <p:tgtEl>
                                          <p:spTgt spid="9">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9">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xmlns="" id="{DAF1966E-FD40-4A4A-B61B-C4DF7FA05F0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xmlns="" id="{047BFA19-D45E-416B-A404-7AF2F3F2701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xmlns="" id="{8E0105E7-23DB-4CF2-8258-FF47C7620F6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Google Shape;670;p46">
            <a:extLst>
              <a:ext uri="{FF2B5EF4-FFF2-40B4-BE49-F238E27FC236}">
                <a16:creationId xmlns:a16="http://schemas.microsoft.com/office/drawing/2014/main" xmlns="" id="{E124E067-3944-8FE7-7C01-C8C2E60FED7A}"/>
              </a:ext>
            </a:extLst>
          </p:cNvPr>
          <p:cNvSpPr txBox="1">
            <a:spLocks/>
          </p:cNvSpPr>
          <p:nvPr/>
        </p:nvSpPr>
        <p:spPr>
          <a:xfrm>
            <a:off x="1115568" y="641237"/>
            <a:ext cx="10168128" cy="1179576"/>
          </a:xfrm>
          <a:prstGeom prst="rect">
            <a:avLst/>
          </a:prstGeom>
        </p:spPr>
        <p:txBody>
          <a:bodyPr spcFirstLastPara="1" vert="horz" lIns="91440" tIns="45720" rIns="91440" bIns="45720" rtlCol="0" anchor="ctr"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4000" kern="1200" dirty="0">
                <a:solidFill>
                  <a:schemeClr val="bg2">
                    <a:lumMod val="25000"/>
                  </a:schemeClr>
                </a:solidFill>
                <a:latin typeface="+mj-lt"/>
                <a:ea typeface="+mj-ea"/>
                <a:cs typeface="+mj-cs"/>
              </a:rPr>
              <a:t>Discussion Questions</a:t>
            </a:r>
          </a:p>
        </p:txBody>
      </p:sp>
      <p:sp>
        <p:nvSpPr>
          <p:cNvPr id="16" name="Rectangle 15">
            <a:extLst>
              <a:ext uri="{FF2B5EF4-FFF2-40B4-BE49-F238E27FC236}">
                <a16:creationId xmlns:a16="http://schemas.microsoft.com/office/drawing/2014/main" xmlns="" id="{074B4F7D-14B2-478B-8BF5-01E4E0C5D26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Google Shape;671;p46">
            <a:extLst>
              <a:ext uri="{FF2B5EF4-FFF2-40B4-BE49-F238E27FC236}">
                <a16:creationId xmlns:a16="http://schemas.microsoft.com/office/drawing/2014/main" xmlns="" id="{1487F29F-771E-A7EE-1993-23894CDAA3AA}"/>
              </a:ext>
            </a:extLst>
          </p:cNvPr>
          <p:cNvSpPr txBox="1"/>
          <p:nvPr/>
        </p:nvSpPr>
        <p:spPr>
          <a:xfrm>
            <a:off x="1115568" y="2205910"/>
            <a:ext cx="10369296" cy="1251636"/>
          </a:xfrm>
          <a:prstGeom prst="rect">
            <a:avLst/>
          </a:prstGeom>
          <a:noFill/>
          <a:ln>
            <a:noFill/>
          </a:ln>
        </p:spPr>
        <p:txBody>
          <a:bodyPr spcFirstLastPara="1" wrap="square" lIns="91425" tIns="91425" rIns="91425" bIns="91425" anchor="t" anchorCtr="0">
            <a:noAutofit/>
          </a:bodyPr>
          <a:lstStyle>
            <a:defPPr>
              <a:defRPr lang="en-US"/>
            </a:defPPr>
            <a:lvl1pPr marR="0" lvl="0" indent="0">
              <a:lnSpc>
                <a:spcPct val="115000"/>
              </a:lnSpc>
              <a:spcBef>
                <a:spcPts val="600"/>
              </a:spcBef>
              <a:spcAft>
                <a:spcPts val="0"/>
              </a:spcAft>
              <a:buClr>
                <a:srgbClr val="000000"/>
              </a:buClr>
              <a:buSzPts val="1500"/>
              <a:buFont typeface="Arial"/>
              <a:buNone/>
              <a:defRPr sz="1700" b="0" i="0" u="none" strike="noStrike" cap="none">
                <a:solidFill>
                  <a:schemeClr val="bg2">
                    <a:lumMod val="50000"/>
                  </a:schemeClr>
                </a:solidFill>
                <a:latin typeface="Quicksand"/>
                <a:ea typeface="Quicksand"/>
                <a:cs typeface="Quicksand"/>
              </a:defRPr>
            </a:lvl1pPr>
          </a:lstStyle>
          <a:p>
            <a:r>
              <a:rPr lang="en-US" sz="2200" dirty="0">
                <a:solidFill>
                  <a:schemeClr val="bg2">
                    <a:lumMod val="25000"/>
                  </a:schemeClr>
                </a:solidFill>
                <a:sym typeface="Quicksand"/>
              </a:rPr>
              <a:t>1. Which groups do you identify with? Consider sports teams, hometowns, and universities. How does your identification with these groups make you feel about other members of these groups? What about members of competing groups?</a:t>
            </a:r>
          </a:p>
        </p:txBody>
      </p:sp>
      <p:sp>
        <p:nvSpPr>
          <p:cNvPr id="4" name="Google Shape;672;p46">
            <a:extLst>
              <a:ext uri="{FF2B5EF4-FFF2-40B4-BE49-F238E27FC236}">
                <a16:creationId xmlns:a16="http://schemas.microsoft.com/office/drawing/2014/main" xmlns="" id="{DE549592-A13F-00F1-6BA6-92D5DFC47027}"/>
              </a:ext>
            </a:extLst>
          </p:cNvPr>
          <p:cNvSpPr txBox="1"/>
          <p:nvPr/>
        </p:nvSpPr>
        <p:spPr>
          <a:xfrm>
            <a:off x="1169253" y="3553099"/>
            <a:ext cx="10166762" cy="89679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600"/>
              </a:spcBef>
              <a:spcAft>
                <a:spcPts val="0"/>
              </a:spcAft>
              <a:buClr>
                <a:srgbClr val="000000"/>
              </a:buClr>
              <a:buSzPts val="1500"/>
              <a:buFont typeface="Arial"/>
              <a:buNone/>
            </a:pPr>
            <a:r>
              <a:rPr lang="en" sz="2200" b="0" i="0" u="none" strike="noStrike" cap="none" dirty="0">
                <a:solidFill>
                  <a:schemeClr val="bg2">
                    <a:lumMod val="25000"/>
                  </a:schemeClr>
                </a:solidFill>
                <a:latin typeface="Quicksand"/>
                <a:ea typeface="Quicksand"/>
                <a:cs typeface="Quicksand"/>
                <a:sym typeface="Quicksand"/>
              </a:rPr>
              <a:t>2. Thinking of all the accomplishments of humanity throughout history which do you believe required the greatest amounts of cooperation? Why?</a:t>
            </a:r>
            <a:endParaRPr sz="2200" b="0" i="0" u="none" strike="noStrike" cap="none" dirty="0">
              <a:solidFill>
                <a:schemeClr val="bg2">
                  <a:lumMod val="25000"/>
                </a:schemeClr>
              </a:solidFill>
              <a:latin typeface="Quicksand"/>
              <a:ea typeface="Quicksand"/>
              <a:cs typeface="Quicksand"/>
              <a:sym typeface="Quicksand"/>
            </a:endParaRPr>
          </a:p>
        </p:txBody>
      </p:sp>
      <p:sp>
        <p:nvSpPr>
          <p:cNvPr id="5" name="Google Shape;673;p46">
            <a:extLst>
              <a:ext uri="{FF2B5EF4-FFF2-40B4-BE49-F238E27FC236}">
                <a16:creationId xmlns:a16="http://schemas.microsoft.com/office/drawing/2014/main" xmlns="" id="{213EF410-0652-564F-0EB6-3EC219F40743}"/>
              </a:ext>
            </a:extLst>
          </p:cNvPr>
          <p:cNvSpPr txBox="1"/>
          <p:nvPr/>
        </p:nvSpPr>
        <p:spPr>
          <a:xfrm>
            <a:off x="1169252" y="4545443"/>
            <a:ext cx="10166761" cy="1836549"/>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000"/>
              </a:spcBef>
              <a:spcAft>
                <a:spcPts val="0"/>
              </a:spcAft>
              <a:buClr>
                <a:srgbClr val="000000"/>
              </a:buClr>
              <a:buSzPts val="1500"/>
              <a:buFont typeface="Arial"/>
              <a:buNone/>
            </a:pPr>
            <a:r>
              <a:rPr lang="en" sz="2200" b="0" i="0" u="none" strike="noStrike" cap="none" dirty="0">
                <a:solidFill>
                  <a:schemeClr val="bg2">
                    <a:lumMod val="25000"/>
                  </a:schemeClr>
                </a:solidFill>
                <a:latin typeface="Quicksand"/>
                <a:ea typeface="Quicksand"/>
                <a:cs typeface="Quicksand"/>
                <a:sym typeface="Quicksand"/>
              </a:rPr>
              <a:t>3. In your experience working on group projects - such as group projects for a class - what have you noticed regarding the themes presented in this module (eg. competition, culture, cooperation, trust)? How could you use the material you have just learned to make group projects more effective?</a:t>
            </a:r>
            <a:endParaRPr sz="2200" b="0" i="0" u="none" strike="noStrike" cap="none" dirty="0">
              <a:solidFill>
                <a:schemeClr val="bg2">
                  <a:lumMod val="25000"/>
                </a:schemeClr>
              </a:solidFill>
              <a:latin typeface="Quicksand"/>
              <a:ea typeface="Quicksand"/>
              <a:cs typeface="Quicksand"/>
              <a:sym typeface="Quicksand"/>
            </a:endParaRPr>
          </a:p>
        </p:txBody>
      </p:sp>
    </p:spTree>
    <p:extLst>
      <p:ext uri="{BB962C8B-B14F-4D97-AF65-F5344CB8AC3E}">
        <p14:creationId xmlns:p14="http://schemas.microsoft.com/office/powerpoint/2010/main" val="41575265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Q&amp;A: Perspective for the year 2021: what will be the new normal and how can  financial institutions continue to offer responsible financial services? –  EIB Academy">
            <a:extLst>
              <a:ext uri="{FF2B5EF4-FFF2-40B4-BE49-F238E27FC236}">
                <a16:creationId xmlns:a16="http://schemas.microsoft.com/office/drawing/2014/main" xmlns="" id="{C86968C1-85F4-782F-3746-AB1FC2F5D0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1511" y="1458351"/>
            <a:ext cx="8608978" cy="39412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0539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9">
            <a:extLst>
              <a:ext uri="{FF2B5EF4-FFF2-40B4-BE49-F238E27FC236}">
                <a16:creationId xmlns:a16="http://schemas.microsoft.com/office/drawing/2014/main" xmlns="" id="{22A397E7-BF60-45B2-84C7-B074B76C37A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2" descr="New take on game theory offers clues on why we cooperate">
            <a:extLst>
              <a:ext uri="{FF2B5EF4-FFF2-40B4-BE49-F238E27FC236}">
                <a16:creationId xmlns:a16="http://schemas.microsoft.com/office/drawing/2014/main" xmlns="" id="{62E3D015-9780-0A67-99F8-594613A6A609}"/>
              </a:ext>
            </a:extLst>
          </p:cNvPr>
          <p:cNvPicPr>
            <a:picLocks noChangeAspect="1" noChangeArrowheads="1"/>
          </p:cNvPicPr>
          <p:nvPr/>
        </p:nvPicPr>
        <p:blipFill rotWithShape="1">
          <a:blip r:embed="rId2">
            <a:alphaModFix/>
            <a:extLst>
              <a:ext uri="{28A0092B-C50C-407E-A947-70E740481C1C}">
                <a14:useLocalDpi xmlns:a14="http://schemas.microsoft.com/office/drawing/2010/main" val="0"/>
              </a:ext>
            </a:extLst>
          </a:blip>
          <a:srcRect t="7219" r="-1" b="6058"/>
          <a:stretch/>
        </p:blipFill>
        <p:spPr bwMode="auto">
          <a:xfrm>
            <a:off x="4283902" y="10"/>
            <a:ext cx="7908098" cy="6857992"/>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xmlns="" id="{890DEF05-784E-4B61-89E4-04C4ECF4E5A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gradFill>
            <a:gsLst>
              <a:gs pos="36000">
                <a:schemeClr val="tx1">
                  <a:lumMod val="95000"/>
                  <a:lumOff val="5000"/>
                </a:schemeClr>
              </a:gs>
              <a:gs pos="81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oogle Shape;593;p38">
            <a:extLst>
              <a:ext uri="{FF2B5EF4-FFF2-40B4-BE49-F238E27FC236}">
                <a16:creationId xmlns:a16="http://schemas.microsoft.com/office/drawing/2014/main" xmlns="" id="{8E0204EB-FA5C-CBD1-60D5-122ECC9111A5}"/>
              </a:ext>
            </a:extLst>
          </p:cNvPr>
          <p:cNvSpPr txBox="1">
            <a:spLocks noGrp="1"/>
          </p:cNvSpPr>
          <p:nvPr>
            <p:ph type="ctrTitle"/>
          </p:nvPr>
        </p:nvSpPr>
        <p:spPr>
          <a:xfrm>
            <a:off x="590546" y="1144402"/>
            <a:ext cx="5993134" cy="2387600"/>
          </a:xfrm>
          <a:prstGeom prst="rect">
            <a:avLst/>
          </a:prstGeom>
        </p:spPr>
        <p:txBody>
          <a:bodyPr spcFirstLastPara="1" lIns="91425" tIns="91425" rIns="91425" bIns="91425" anchorCtr="0">
            <a:normAutofit/>
          </a:bodyPr>
          <a:lstStyle/>
          <a:p>
            <a:pPr marL="0" lvl="0" indent="0" algn="l" rtl="0">
              <a:spcBef>
                <a:spcPts val="0"/>
              </a:spcBef>
              <a:spcAft>
                <a:spcPts val="0"/>
              </a:spcAft>
              <a:buSzPts val="3000"/>
              <a:buNone/>
            </a:pPr>
            <a:r>
              <a:rPr lang="vi-VN" sz="7200" dirty="0">
                <a:solidFill>
                  <a:schemeClr val="bg1"/>
                </a:solidFill>
              </a:rPr>
              <a:t>2. </a:t>
            </a:r>
            <a:r>
              <a:rPr lang="en-US" sz="7200" dirty="0">
                <a:solidFill>
                  <a:schemeClr val="bg1"/>
                </a:solidFill>
              </a:rPr>
              <a:t>Cooperation</a:t>
            </a:r>
          </a:p>
        </p:txBody>
      </p:sp>
      <p:cxnSp>
        <p:nvCxnSpPr>
          <p:cNvPr id="14" name="Straight Connector 13">
            <a:extLst>
              <a:ext uri="{FF2B5EF4-FFF2-40B4-BE49-F238E27FC236}">
                <a16:creationId xmlns:a16="http://schemas.microsoft.com/office/drawing/2014/main" xmlns="" id="{C41BAEC7-F7B0-4224-8B18-8F74B7D87F0B}"/>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flipH="1">
            <a:off x="128585" y="3681408"/>
            <a:ext cx="1193482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5669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2" descr="The Prisoner's Dilemma | University of Michigan Heritage Project">
            <a:extLst>
              <a:ext uri="{FF2B5EF4-FFF2-40B4-BE49-F238E27FC236}">
                <a16:creationId xmlns:a16="http://schemas.microsoft.com/office/drawing/2014/main" xmlns="" id="{966BAB0B-6623-5599-98F4-9541D290BA37}"/>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13378" b="18284"/>
          <a:stretch/>
        </p:blipFill>
        <p:spPr bwMode="auto">
          <a:xfrm>
            <a:off x="20" y="-1"/>
            <a:ext cx="12191980" cy="4394997"/>
          </a:xfrm>
          <a:prstGeom prst="rect">
            <a:avLst/>
          </a:prstGeom>
          <a:noFill/>
          <a:extLst>
            <a:ext uri="{909E8E84-426E-40DD-AFC4-6F175D3DCCD1}">
              <a14:hiddenFill xmlns:a14="http://schemas.microsoft.com/office/drawing/2010/main">
                <a:solidFill>
                  <a:srgbClr val="FFFFFF"/>
                </a:solidFill>
              </a14:hiddenFill>
            </a:ext>
          </a:extLst>
        </p:spPr>
      </p:pic>
      <p:sp>
        <p:nvSpPr>
          <p:cNvPr id="13" name="Freeform: Shape 8">
            <a:extLst>
              <a:ext uri="{FF2B5EF4-FFF2-40B4-BE49-F238E27FC236}">
                <a16:creationId xmlns:a16="http://schemas.microsoft.com/office/drawing/2014/main" xmlns="" id="{303CC970-4826-4CED-8063-0FB67663545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V="1">
            <a:off x="8286518" y="4564049"/>
            <a:ext cx="3905483" cy="2293951"/>
          </a:xfrm>
          <a:custGeom>
            <a:avLst/>
            <a:gdLst>
              <a:gd name="connsiteX0" fmla="*/ 0 w 3905483"/>
              <a:gd name="connsiteY0" fmla="*/ 2293951 h 2293951"/>
              <a:gd name="connsiteX1" fmla="*/ 3905483 w 3905483"/>
              <a:gd name="connsiteY1" fmla="*/ 2293951 h 2293951"/>
              <a:gd name="connsiteX2" fmla="*/ 3905483 w 3905483"/>
              <a:gd name="connsiteY2" fmla="*/ 0 h 2293951"/>
              <a:gd name="connsiteX3" fmla="*/ 2479521 w 3905483"/>
              <a:gd name="connsiteY3" fmla="*/ 0 h 2293951"/>
              <a:gd name="connsiteX4" fmla="*/ 1739055 w 3905483"/>
              <a:gd name="connsiteY4" fmla="*/ 0 h 2293951"/>
              <a:gd name="connsiteX5" fmla="*/ 1737976 w 3905483"/>
              <a:gd name="connsiteY5" fmla="*/ 2332 h 2293951"/>
              <a:gd name="connsiteX6" fmla="*/ 1061319 w 3905483"/>
              <a:gd name="connsiteY6" fmla="*/ 2332 h 229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5483" h="2293951">
                <a:moveTo>
                  <a:pt x="0" y="2293951"/>
                </a:moveTo>
                <a:lnTo>
                  <a:pt x="3905483" y="2293951"/>
                </a:lnTo>
                <a:lnTo>
                  <a:pt x="3905483" y="0"/>
                </a:lnTo>
                <a:lnTo>
                  <a:pt x="2479521" y="0"/>
                </a:lnTo>
                <a:lnTo>
                  <a:pt x="1739055" y="0"/>
                </a:lnTo>
                <a:lnTo>
                  <a:pt x="1737976" y="2332"/>
                </a:lnTo>
                <a:lnTo>
                  <a:pt x="1061319" y="2332"/>
                </a:lnTo>
                <a:close/>
              </a:path>
            </a:pathLst>
          </a:custGeom>
          <a:solidFill>
            <a:srgbClr val="B4B4B4">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0">
            <a:extLst>
              <a:ext uri="{FF2B5EF4-FFF2-40B4-BE49-F238E27FC236}">
                <a16:creationId xmlns:a16="http://schemas.microsoft.com/office/drawing/2014/main" xmlns="" id="{14490D63-3365-45CC-AC50-705C1B76815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V="1">
            <a:off x="1" y="4564049"/>
            <a:ext cx="9110805" cy="2293951"/>
          </a:xfrm>
          <a:custGeom>
            <a:avLst/>
            <a:gdLst>
              <a:gd name="connsiteX0" fmla="*/ 0 w 9110805"/>
              <a:gd name="connsiteY0" fmla="*/ 2293951 h 2293951"/>
              <a:gd name="connsiteX1" fmla="*/ 107316 w 9110805"/>
              <a:gd name="connsiteY1" fmla="*/ 2293951 h 2293951"/>
              <a:gd name="connsiteX2" fmla="*/ 7277190 w 9110805"/>
              <a:gd name="connsiteY2" fmla="*/ 2293951 h 2293951"/>
              <a:gd name="connsiteX3" fmla="*/ 8048407 w 9110805"/>
              <a:gd name="connsiteY3" fmla="*/ 2293951 h 2293951"/>
              <a:gd name="connsiteX4" fmla="*/ 9110805 w 9110805"/>
              <a:gd name="connsiteY4" fmla="*/ 0 h 2293951"/>
              <a:gd name="connsiteX5" fmla="*/ 8339588 w 9110805"/>
              <a:gd name="connsiteY5" fmla="*/ 0 h 2293951"/>
              <a:gd name="connsiteX6" fmla="*/ 107316 w 9110805"/>
              <a:gd name="connsiteY6" fmla="*/ 0 h 2293951"/>
              <a:gd name="connsiteX7" fmla="*/ 0 w 9110805"/>
              <a:gd name="connsiteY7" fmla="*/ 0 h 229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10805" h="2293951">
                <a:moveTo>
                  <a:pt x="0" y="2293951"/>
                </a:moveTo>
                <a:lnTo>
                  <a:pt x="107316" y="2293951"/>
                </a:lnTo>
                <a:lnTo>
                  <a:pt x="7277190" y="2293951"/>
                </a:lnTo>
                <a:lnTo>
                  <a:pt x="8048407" y="2293951"/>
                </a:lnTo>
                <a:lnTo>
                  <a:pt x="9110805" y="0"/>
                </a:lnTo>
                <a:lnTo>
                  <a:pt x="8339588" y="0"/>
                </a:lnTo>
                <a:lnTo>
                  <a:pt x="107316" y="0"/>
                </a:lnTo>
                <a:lnTo>
                  <a:pt x="0" y="0"/>
                </a:lnTo>
                <a:close/>
              </a:path>
            </a:pathLst>
          </a:cu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Google Shape;600;p39">
            <a:extLst>
              <a:ext uri="{FF2B5EF4-FFF2-40B4-BE49-F238E27FC236}">
                <a16:creationId xmlns:a16="http://schemas.microsoft.com/office/drawing/2014/main" xmlns="" id="{CD1DA76A-5135-3612-9C16-FA226BD95A8F}"/>
              </a:ext>
            </a:extLst>
          </p:cNvPr>
          <p:cNvSpPr txBox="1">
            <a:spLocks/>
          </p:cNvSpPr>
          <p:nvPr/>
        </p:nvSpPr>
        <p:spPr>
          <a:xfrm>
            <a:off x="973328" y="5197806"/>
            <a:ext cx="6982834" cy="1026435"/>
          </a:xfrm>
          <a:prstGeom prst="rect">
            <a:avLst/>
          </a:prstGeom>
        </p:spPr>
        <p:txBody>
          <a:bodyPr spcFirstLastPara="1" vert="horz" lIns="91440" tIns="45720" rIns="91440" bIns="45720" rtlCol="0" anchor="b"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ct val="0"/>
              </a:spcBef>
              <a:spcAft>
                <a:spcPts val="600"/>
              </a:spcAft>
              <a:buSzPts val="2800"/>
              <a:buNone/>
            </a:pPr>
            <a:r>
              <a:rPr lang="en-US" sz="4800" dirty="0">
                <a:solidFill>
                  <a:srgbClr val="FFFFFF"/>
                </a:solidFill>
                <a:latin typeface="+mj-lt"/>
                <a:ea typeface="+mj-ea"/>
                <a:cs typeface="+mj-cs"/>
              </a:rPr>
              <a:t>The Prisoner’s Dilemma </a:t>
            </a:r>
          </a:p>
        </p:txBody>
      </p:sp>
    </p:spTree>
    <p:extLst>
      <p:ext uri="{BB962C8B-B14F-4D97-AF65-F5344CB8AC3E}">
        <p14:creationId xmlns:p14="http://schemas.microsoft.com/office/powerpoint/2010/main" val="528070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06;p40">
            <a:extLst>
              <a:ext uri="{FF2B5EF4-FFF2-40B4-BE49-F238E27FC236}">
                <a16:creationId xmlns:a16="http://schemas.microsoft.com/office/drawing/2014/main" xmlns="" id="{36D9A0D3-21B8-455E-950A-72C375EDDAD0}"/>
              </a:ext>
            </a:extLst>
          </p:cNvPr>
          <p:cNvSpPr txBox="1">
            <a:spLocks/>
          </p:cNvSpPr>
          <p:nvPr/>
        </p:nvSpPr>
        <p:spPr>
          <a:xfrm>
            <a:off x="1381710" y="1239820"/>
            <a:ext cx="4641644" cy="2795648"/>
          </a:xfrm>
          <a:prstGeom prst="rect">
            <a:avLst/>
          </a:prstGeom>
          <a:noFill/>
          <a:ln>
            <a:noFill/>
          </a:ln>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5000"/>
              </a:lnSpc>
              <a:spcBef>
                <a:spcPts val="1200"/>
              </a:spcBef>
              <a:buSzPts val="1800"/>
              <a:buFont typeface="Arial" panose="020B0604020202020204" pitchFamily="34" charset="0"/>
              <a:buNone/>
            </a:pPr>
            <a:r>
              <a:rPr lang="en-US" sz="2900" dirty="0">
                <a:solidFill>
                  <a:schemeClr val="bg2">
                    <a:lumMod val="25000"/>
                  </a:schemeClr>
                </a:solidFill>
              </a:rPr>
              <a:t>Imagine that you are a participant in a social experiment. As you sit down, you are told that you will be playing a game with another person in a separate room.</a:t>
            </a:r>
          </a:p>
        </p:txBody>
      </p:sp>
      <p:sp>
        <p:nvSpPr>
          <p:cNvPr id="3" name="TextBox 2">
            <a:extLst>
              <a:ext uri="{FF2B5EF4-FFF2-40B4-BE49-F238E27FC236}">
                <a16:creationId xmlns:a16="http://schemas.microsoft.com/office/drawing/2014/main" xmlns="" id="{1FE4A0CA-B322-D2A5-AA78-FF96A1236BB1}"/>
              </a:ext>
            </a:extLst>
          </p:cNvPr>
          <p:cNvSpPr txBox="1"/>
          <p:nvPr/>
        </p:nvSpPr>
        <p:spPr>
          <a:xfrm>
            <a:off x="1381709" y="580372"/>
            <a:ext cx="5762387" cy="65944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spcBef>
                <a:spcPts val="600"/>
              </a:spcBef>
              <a:buClr>
                <a:schemeClr val="accent1"/>
              </a:buClr>
              <a:buSzPts val="2800"/>
              <a:buFont typeface="Quicksand"/>
              <a:buNone/>
              <a:defRPr sz="2800" i="1">
                <a:solidFill>
                  <a:schemeClr val="accent1"/>
                </a:solidFill>
                <a:latin typeface="Quicksand"/>
                <a:ea typeface="Quicksand"/>
                <a:cs typeface="Quicksand"/>
                <a:sym typeface="Quicksand"/>
              </a:defRPr>
            </a:lvl1pPr>
            <a:lvl2pPr marL="914400" indent="-406400">
              <a:buClr>
                <a:schemeClr val="accent1"/>
              </a:buClr>
              <a:buSzPts val="2800"/>
              <a:buFont typeface="Quicksand"/>
              <a:buChar char="▫"/>
              <a:defRPr sz="2800" i="1">
                <a:solidFill>
                  <a:schemeClr val="accent1"/>
                </a:solidFill>
                <a:latin typeface="Quicksand"/>
                <a:ea typeface="Quicksand"/>
                <a:cs typeface="Quicksand"/>
                <a:sym typeface="Quicksand"/>
              </a:defRPr>
            </a:lvl2pPr>
            <a:lvl3pPr marL="1371600" indent="-406400">
              <a:buClr>
                <a:schemeClr val="accent1"/>
              </a:buClr>
              <a:buSzPts val="2800"/>
              <a:buFont typeface="Quicksand"/>
              <a:buChar char="■"/>
              <a:defRPr sz="2800" i="1">
                <a:solidFill>
                  <a:schemeClr val="accent1"/>
                </a:solidFill>
                <a:latin typeface="Quicksand"/>
                <a:ea typeface="Quicksand"/>
                <a:cs typeface="Quicksand"/>
                <a:sym typeface="Quicksand"/>
              </a:defRPr>
            </a:lvl3pPr>
            <a:lvl4pPr marL="1828800" indent="-406400">
              <a:buClr>
                <a:schemeClr val="accent1"/>
              </a:buClr>
              <a:buSzPts val="2800"/>
              <a:buFont typeface="Quicksand"/>
              <a:buChar char="●"/>
              <a:defRPr sz="2800" i="1">
                <a:solidFill>
                  <a:schemeClr val="accent1"/>
                </a:solidFill>
                <a:latin typeface="Quicksand"/>
                <a:ea typeface="Quicksand"/>
                <a:cs typeface="Quicksand"/>
                <a:sym typeface="Quicksand"/>
              </a:defRPr>
            </a:lvl4pPr>
            <a:lvl5pPr marL="2286000" indent="-406400">
              <a:buClr>
                <a:schemeClr val="accent1"/>
              </a:buClr>
              <a:buSzPts val="2800"/>
              <a:buFont typeface="Quicksand"/>
              <a:buChar char="○"/>
              <a:defRPr sz="2800" i="1">
                <a:solidFill>
                  <a:schemeClr val="accent1"/>
                </a:solidFill>
                <a:latin typeface="Quicksand"/>
                <a:ea typeface="Quicksand"/>
                <a:cs typeface="Quicksand"/>
                <a:sym typeface="Quicksand"/>
              </a:defRPr>
            </a:lvl5pPr>
            <a:lvl6pPr marL="2743200" indent="-406400">
              <a:buClr>
                <a:schemeClr val="accent1"/>
              </a:buClr>
              <a:buSzPts val="2800"/>
              <a:buFont typeface="Quicksand"/>
              <a:buChar char="■"/>
              <a:defRPr sz="2800" i="1">
                <a:solidFill>
                  <a:schemeClr val="accent1"/>
                </a:solidFill>
                <a:latin typeface="Quicksand"/>
                <a:ea typeface="Quicksand"/>
                <a:cs typeface="Quicksand"/>
                <a:sym typeface="Quicksand"/>
              </a:defRPr>
            </a:lvl6pPr>
            <a:lvl7pPr marL="3200400" indent="-406400">
              <a:buClr>
                <a:schemeClr val="accent1"/>
              </a:buClr>
              <a:buSzPts val="2800"/>
              <a:buFont typeface="Quicksand"/>
              <a:buChar char="●"/>
              <a:defRPr sz="2800" i="1">
                <a:solidFill>
                  <a:schemeClr val="accent1"/>
                </a:solidFill>
                <a:latin typeface="Quicksand"/>
                <a:ea typeface="Quicksand"/>
                <a:cs typeface="Quicksand"/>
                <a:sym typeface="Quicksand"/>
              </a:defRPr>
            </a:lvl7pPr>
            <a:lvl8pPr marL="3657600" indent="-406400">
              <a:buClr>
                <a:schemeClr val="accent1"/>
              </a:buClr>
              <a:buSzPts val="2800"/>
              <a:buFont typeface="Quicksand"/>
              <a:buChar char="○"/>
              <a:defRPr sz="2800" i="1">
                <a:solidFill>
                  <a:schemeClr val="accent1"/>
                </a:solidFill>
                <a:latin typeface="Quicksand"/>
                <a:ea typeface="Quicksand"/>
                <a:cs typeface="Quicksand"/>
                <a:sym typeface="Quicksand"/>
              </a:defRPr>
            </a:lvl8pPr>
            <a:lvl9pPr marL="4114800" indent="-406400">
              <a:buClr>
                <a:schemeClr val="accent1"/>
              </a:buClr>
              <a:buSzPts val="2800"/>
              <a:buFont typeface="Quicksand"/>
              <a:buChar char="■"/>
              <a:defRPr sz="2800" i="1">
                <a:solidFill>
                  <a:schemeClr val="accent1"/>
                </a:solidFill>
                <a:latin typeface="Quicksand"/>
                <a:ea typeface="Quicksand"/>
                <a:cs typeface="Quicksand"/>
                <a:sym typeface="Quicksand"/>
              </a:defRPr>
            </a:lvl9pPr>
          </a:lstStyle>
          <a:p>
            <a:r>
              <a:rPr lang="en-US" sz="3600" b="1" i="0" dirty="0">
                <a:solidFill>
                  <a:schemeClr val="bg2">
                    <a:lumMod val="25000"/>
                  </a:schemeClr>
                </a:solidFill>
              </a:rPr>
              <a:t>The Prisoner’s Dilemma </a:t>
            </a:r>
          </a:p>
        </p:txBody>
      </p:sp>
      <p:pic>
        <p:nvPicPr>
          <p:cNvPr id="4" name="Picture 2" descr="The Prisoner's Dilemma | University of Michigan Heritage Project">
            <a:extLst>
              <a:ext uri="{FF2B5EF4-FFF2-40B4-BE49-F238E27FC236}">
                <a16:creationId xmlns:a16="http://schemas.microsoft.com/office/drawing/2014/main" xmlns="" id="{2F3474BD-78E8-4867-2ABF-104BB305013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023354" y="1656080"/>
            <a:ext cx="4975457" cy="263025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xmlns="" id="{045BFDDC-5AB8-DB05-2FC7-D4FA3A02CBF0}"/>
              </a:ext>
            </a:extLst>
          </p:cNvPr>
          <p:cNvSpPr txBox="1"/>
          <p:nvPr/>
        </p:nvSpPr>
        <p:spPr>
          <a:xfrm>
            <a:off x="1381710" y="4424101"/>
            <a:ext cx="9784130" cy="1578021"/>
          </a:xfrm>
          <a:prstGeom prst="rect">
            <a:avLst/>
          </a:prstGeom>
          <a:noFill/>
          <a:ln>
            <a:noFill/>
          </a:ln>
        </p:spPr>
        <p:txBody>
          <a:bodyPr spcFirstLastPara="1" vert="horz" wrap="square" lIns="91425" tIns="91425" rIns="91425" bIns="91425" rtlCol="0" anchor="t" anchorCtr="0">
            <a:noAutofit/>
          </a:bodyPr>
          <a:lstStyle>
            <a:defPPr>
              <a:defRPr lang="en-US"/>
            </a:defPPr>
            <a:lvl1pPr indent="0">
              <a:lnSpc>
                <a:spcPct val="115000"/>
              </a:lnSpc>
              <a:spcBef>
                <a:spcPts val="1200"/>
              </a:spcBef>
              <a:buSzPts val="1800"/>
              <a:buFont typeface="Arial" panose="020B0604020202020204" pitchFamily="34" charset="0"/>
              <a:buNone/>
              <a:defRPr sz="2800">
                <a:solidFill>
                  <a:schemeClr val="bg2">
                    <a:lumMod val="50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sz="2900" dirty="0">
                <a:solidFill>
                  <a:schemeClr val="bg2">
                    <a:lumMod val="25000"/>
                  </a:schemeClr>
                </a:solidFill>
              </a:rPr>
              <a:t>The other participant is also part of the experiment but the two of you will never meet. In the experiment, there is the possibility that you will be awarded some money.</a:t>
            </a:r>
          </a:p>
        </p:txBody>
      </p:sp>
    </p:spTree>
    <p:extLst>
      <p:ext uri="{BB962C8B-B14F-4D97-AF65-F5344CB8AC3E}">
        <p14:creationId xmlns:p14="http://schemas.microsoft.com/office/powerpoint/2010/main" val="1388133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06;p40">
            <a:extLst>
              <a:ext uri="{FF2B5EF4-FFF2-40B4-BE49-F238E27FC236}">
                <a16:creationId xmlns:a16="http://schemas.microsoft.com/office/drawing/2014/main" xmlns="" id="{36D9A0D3-21B8-455E-950A-72C375EDDAD0}"/>
              </a:ext>
            </a:extLst>
          </p:cNvPr>
          <p:cNvSpPr txBox="1">
            <a:spLocks/>
          </p:cNvSpPr>
          <p:nvPr/>
        </p:nvSpPr>
        <p:spPr>
          <a:xfrm>
            <a:off x="1381709" y="1229660"/>
            <a:ext cx="4975457" cy="2795648"/>
          </a:xfrm>
          <a:prstGeom prst="rect">
            <a:avLst/>
          </a:prstGeom>
          <a:noFill/>
          <a:ln>
            <a:noFill/>
          </a:ln>
        </p:spPr>
        <p:txBody>
          <a:bodyPr spcFirstLastPara="1" vert="horz" wrap="square" lIns="91425" tIns="91425" rIns="91425" bIns="91425" rtlCol="0" anchor="t" anchorCtr="0">
            <a:noAutofit/>
          </a:bodyPr>
          <a:lstStyle>
            <a:defPPr>
              <a:defRPr lang="en-US"/>
            </a:defPPr>
            <a:lvl1pPr indent="0">
              <a:lnSpc>
                <a:spcPct val="115000"/>
              </a:lnSpc>
              <a:spcBef>
                <a:spcPts val="1200"/>
              </a:spcBef>
              <a:buSzPts val="1800"/>
              <a:buFont typeface="Arial" panose="020B0604020202020204" pitchFamily="34" charset="0"/>
              <a:buNone/>
              <a:defRPr sz="2900">
                <a:solidFill>
                  <a:schemeClr val="bg2">
                    <a:lumMod val="25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 sz="2700" dirty="0"/>
              <a:t>Both you and your unknown partner are required to make a choice: either choose to </a:t>
            </a:r>
            <a:r>
              <a:rPr lang="en" sz="2700" i="1" dirty="0"/>
              <a:t>“cooperate,” </a:t>
            </a:r>
            <a:r>
              <a:rPr lang="en" sz="2700" dirty="0"/>
              <a:t>maximizing your combined reward, or </a:t>
            </a:r>
            <a:r>
              <a:rPr lang="en" sz="2700" i="1" dirty="0"/>
              <a:t>“defect”</a:t>
            </a:r>
            <a:r>
              <a:rPr lang="en" sz="2700" dirty="0"/>
              <a:t>, (not cooperate) and thereby maximize your individual reward.</a:t>
            </a:r>
          </a:p>
        </p:txBody>
      </p:sp>
      <p:sp>
        <p:nvSpPr>
          <p:cNvPr id="3" name="TextBox 2">
            <a:extLst>
              <a:ext uri="{FF2B5EF4-FFF2-40B4-BE49-F238E27FC236}">
                <a16:creationId xmlns:a16="http://schemas.microsoft.com/office/drawing/2014/main" xmlns="" id="{1FE4A0CA-B322-D2A5-AA78-FF96A1236BB1}"/>
              </a:ext>
            </a:extLst>
          </p:cNvPr>
          <p:cNvSpPr txBox="1"/>
          <p:nvPr/>
        </p:nvSpPr>
        <p:spPr>
          <a:xfrm>
            <a:off x="1381709" y="570212"/>
            <a:ext cx="5762387" cy="65944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spcBef>
                <a:spcPts val="600"/>
              </a:spcBef>
              <a:buClr>
                <a:schemeClr val="accent1"/>
              </a:buClr>
              <a:buSzPts val="2800"/>
              <a:buFont typeface="Quicksand"/>
              <a:buNone/>
              <a:defRPr sz="2800" i="1">
                <a:solidFill>
                  <a:schemeClr val="accent1"/>
                </a:solidFill>
                <a:latin typeface="Quicksand"/>
                <a:ea typeface="Quicksand"/>
                <a:cs typeface="Quicksand"/>
                <a:sym typeface="Quicksand"/>
              </a:defRPr>
            </a:lvl1pPr>
            <a:lvl2pPr marL="914400" indent="-406400">
              <a:buClr>
                <a:schemeClr val="accent1"/>
              </a:buClr>
              <a:buSzPts val="2800"/>
              <a:buFont typeface="Quicksand"/>
              <a:buChar char="▫"/>
              <a:defRPr sz="2800" i="1">
                <a:solidFill>
                  <a:schemeClr val="accent1"/>
                </a:solidFill>
                <a:latin typeface="Quicksand"/>
                <a:ea typeface="Quicksand"/>
                <a:cs typeface="Quicksand"/>
                <a:sym typeface="Quicksand"/>
              </a:defRPr>
            </a:lvl2pPr>
            <a:lvl3pPr marL="1371600" indent="-406400">
              <a:buClr>
                <a:schemeClr val="accent1"/>
              </a:buClr>
              <a:buSzPts val="2800"/>
              <a:buFont typeface="Quicksand"/>
              <a:buChar char="■"/>
              <a:defRPr sz="2800" i="1">
                <a:solidFill>
                  <a:schemeClr val="accent1"/>
                </a:solidFill>
                <a:latin typeface="Quicksand"/>
                <a:ea typeface="Quicksand"/>
                <a:cs typeface="Quicksand"/>
                <a:sym typeface="Quicksand"/>
              </a:defRPr>
            </a:lvl3pPr>
            <a:lvl4pPr marL="1828800" indent="-406400">
              <a:buClr>
                <a:schemeClr val="accent1"/>
              </a:buClr>
              <a:buSzPts val="2800"/>
              <a:buFont typeface="Quicksand"/>
              <a:buChar char="●"/>
              <a:defRPr sz="2800" i="1">
                <a:solidFill>
                  <a:schemeClr val="accent1"/>
                </a:solidFill>
                <a:latin typeface="Quicksand"/>
                <a:ea typeface="Quicksand"/>
                <a:cs typeface="Quicksand"/>
                <a:sym typeface="Quicksand"/>
              </a:defRPr>
            </a:lvl4pPr>
            <a:lvl5pPr marL="2286000" indent="-406400">
              <a:buClr>
                <a:schemeClr val="accent1"/>
              </a:buClr>
              <a:buSzPts val="2800"/>
              <a:buFont typeface="Quicksand"/>
              <a:buChar char="○"/>
              <a:defRPr sz="2800" i="1">
                <a:solidFill>
                  <a:schemeClr val="accent1"/>
                </a:solidFill>
                <a:latin typeface="Quicksand"/>
                <a:ea typeface="Quicksand"/>
                <a:cs typeface="Quicksand"/>
                <a:sym typeface="Quicksand"/>
              </a:defRPr>
            </a:lvl5pPr>
            <a:lvl6pPr marL="2743200" indent="-406400">
              <a:buClr>
                <a:schemeClr val="accent1"/>
              </a:buClr>
              <a:buSzPts val="2800"/>
              <a:buFont typeface="Quicksand"/>
              <a:buChar char="■"/>
              <a:defRPr sz="2800" i="1">
                <a:solidFill>
                  <a:schemeClr val="accent1"/>
                </a:solidFill>
                <a:latin typeface="Quicksand"/>
                <a:ea typeface="Quicksand"/>
                <a:cs typeface="Quicksand"/>
                <a:sym typeface="Quicksand"/>
              </a:defRPr>
            </a:lvl6pPr>
            <a:lvl7pPr marL="3200400" indent="-406400">
              <a:buClr>
                <a:schemeClr val="accent1"/>
              </a:buClr>
              <a:buSzPts val="2800"/>
              <a:buFont typeface="Quicksand"/>
              <a:buChar char="●"/>
              <a:defRPr sz="2800" i="1">
                <a:solidFill>
                  <a:schemeClr val="accent1"/>
                </a:solidFill>
                <a:latin typeface="Quicksand"/>
                <a:ea typeface="Quicksand"/>
                <a:cs typeface="Quicksand"/>
                <a:sym typeface="Quicksand"/>
              </a:defRPr>
            </a:lvl7pPr>
            <a:lvl8pPr marL="3657600" indent="-406400">
              <a:buClr>
                <a:schemeClr val="accent1"/>
              </a:buClr>
              <a:buSzPts val="2800"/>
              <a:buFont typeface="Quicksand"/>
              <a:buChar char="○"/>
              <a:defRPr sz="2800" i="1">
                <a:solidFill>
                  <a:schemeClr val="accent1"/>
                </a:solidFill>
                <a:latin typeface="Quicksand"/>
                <a:ea typeface="Quicksand"/>
                <a:cs typeface="Quicksand"/>
                <a:sym typeface="Quicksand"/>
              </a:defRPr>
            </a:lvl8pPr>
            <a:lvl9pPr marL="4114800" indent="-406400">
              <a:buClr>
                <a:schemeClr val="accent1"/>
              </a:buClr>
              <a:buSzPts val="2800"/>
              <a:buFont typeface="Quicksand"/>
              <a:buChar char="■"/>
              <a:defRPr sz="2800" i="1">
                <a:solidFill>
                  <a:schemeClr val="accent1"/>
                </a:solidFill>
                <a:latin typeface="Quicksand"/>
                <a:ea typeface="Quicksand"/>
                <a:cs typeface="Quicksand"/>
                <a:sym typeface="Quicksand"/>
              </a:defRPr>
            </a:lvl9pPr>
          </a:lstStyle>
          <a:p>
            <a:r>
              <a:rPr lang="en-US" sz="3600" b="1" i="0" dirty="0">
                <a:solidFill>
                  <a:schemeClr val="bg2">
                    <a:lumMod val="25000"/>
                  </a:schemeClr>
                </a:solidFill>
              </a:rPr>
              <a:t>The Prisoner’s Dilemma </a:t>
            </a:r>
          </a:p>
        </p:txBody>
      </p:sp>
      <p:sp>
        <p:nvSpPr>
          <p:cNvPr id="5" name="TextBox 4">
            <a:extLst>
              <a:ext uri="{FF2B5EF4-FFF2-40B4-BE49-F238E27FC236}">
                <a16:creationId xmlns:a16="http://schemas.microsoft.com/office/drawing/2014/main" xmlns="" id="{045BFDDC-5AB8-DB05-2FC7-D4FA3A02CBF0}"/>
              </a:ext>
            </a:extLst>
          </p:cNvPr>
          <p:cNvSpPr txBox="1"/>
          <p:nvPr/>
        </p:nvSpPr>
        <p:spPr>
          <a:xfrm>
            <a:off x="1381710" y="4692434"/>
            <a:ext cx="10129570" cy="1578021"/>
          </a:xfrm>
          <a:prstGeom prst="rect">
            <a:avLst/>
          </a:prstGeom>
          <a:noFill/>
          <a:ln>
            <a:noFill/>
          </a:ln>
        </p:spPr>
        <p:txBody>
          <a:bodyPr spcFirstLastPara="1" vert="horz" wrap="square" lIns="91425" tIns="91425" rIns="91425" bIns="91425" rtlCol="0" anchor="t" anchorCtr="0">
            <a:noAutofit/>
          </a:bodyPr>
          <a:lstStyle>
            <a:defPPr>
              <a:defRPr lang="en-US"/>
            </a:defPPr>
            <a:lvl1pPr indent="0">
              <a:lnSpc>
                <a:spcPct val="115000"/>
              </a:lnSpc>
              <a:spcBef>
                <a:spcPts val="1200"/>
              </a:spcBef>
              <a:buSzPts val="1800"/>
              <a:buFont typeface="Arial" panose="020B0604020202020204" pitchFamily="34" charset="0"/>
              <a:buNone/>
              <a:defRPr sz="2900">
                <a:solidFill>
                  <a:schemeClr val="bg2">
                    <a:lumMod val="25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sz="2700" dirty="0"/>
              <a:t>The choice you make, along with that of the other participant, will result in one of three unique outcomes to this task, illustrated below in the next Figure.</a:t>
            </a:r>
          </a:p>
        </p:txBody>
      </p:sp>
      <p:pic>
        <p:nvPicPr>
          <p:cNvPr id="6" name="Picture 2" descr="The Prisoner's Dilemma | University of Michigan Heritage Project">
            <a:extLst>
              <a:ext uri="{FF2B5EF4-FFF2-40B4-BE49-F238E27FC236}">
                <a16:creationId xmlns:a16="http://schemas.microsoft.com/office/drawing/2014/main" xmlns="" id="{45668CA3-DF29-BD83-0EEC-FFD94EE6768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338462" y="1991953"/>
            <a:ext cx="4975457" cy="26302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3744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anim calcmode="lin" valueType="num">
                                      <p:cBhvr>
                                        <p:cTn id="20" dur="1000" fill="hold"/>
                                        <p:tgtEl>
                                          <p:spTgt spid="6"/>
                                        </p:tgtEl>
                                        <p:attrNameLst>
                                          <p:attrName>ppt_x</p:attrName>
                                        </p:attrNameLst>
                                      </p:cBhvr>
                                      <p:tavLst>
                                        <p:tav tm="0">
                                          <p:val>
                                            <p:strVal val="#ppt_x"/>
                                          </p:val>
                                        </p:tav>
                                        <p:tav tm="100000">
                                          <p:val>
                                            <p:strVal val="#ppt_x"/>
                                          </p:val>
                                        </p:tav>
                                      </p:tavLst>
                                    </p:anim>
                                    <p:anim calcmode="lin" valueType="num">
                                      <p:cBhvr>
                                        <p:cTn id="21"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47942995-B07F-4636-9A06-C6A104B260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xmlns="" id="{032D8612-31EB-44CF-A1D0-14FD4C705424}"/>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2984992"/>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xmlns="" id="{F19A4A0F-1B59-4DB0-9764-D10936E9877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F399A70F-F8CD-4992-9EF5-6CF15472E73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xmlns="" id="{48F4FEDC-6D80-458C-A665-075D9B9500F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xmlns="" id="{B81933D1-5615-42C7-9C0B-4EB7105CCE2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xmlns="" id="{19C9EAEA-39D0-4B0E-A0EB-51E7B26740B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Google Shape;613;p41" descr="Chart&#10;&#10;Description automatically generated">
            <a:extLst>
              <a:ext uri="{FF2B5EF4-FFF2-40B4-BE49-F238E27FC236}">
                <a16:creationId xmlns:a16="http://schemas.microsoft.com/office/drawing/2014/main" xmlns="" id="{278B7172-3BAD-0680-EA86-46DE006F8E8D}"/>
              </a:ext>
            </a:extLst>
          </p:cNvPr>
          <p:cNvPicPr preferRelativeResize="0"/>
          <p:nvPr/>
        </p:nvPicPr>
        <p:blipFill rotWithShape="1">
          <a:blip r:embed="rId2"/>
          <a:srcRect t="798" b="1"/>
          <a:stretch/>
        </p:blipFill>
        <p:spPr>
          <a:xfrm>
            <a:off x="984436" y="145112"/>
            <a:ext cx="8150184" cy="5679759"/>
          </a:xfrm>
          <a:prstGeom prst="rect">
            <a:avLst/>
          </a:prstGeom>
          <a:noFill/>
        </p:spPr>
      </p:pic>
      <p:sp>
        <p:nvSpPr>
          <p:cNvPr id="3" name="Google Shape;614;p41">
            <a:extLst>
              <a:ext uri="{FF2B5EF4-FFF2-40B4-BE49-F238E27FC236}">
                <a16:creationId xmlns:a16="http://schemas.microsoft.com/office/drawing/2014/main" xmlns="" id="{485938F0-8FDD-8AB8-F719-7BA9D395258C}"/>
              </a:ext>
            </a:extLst>
          </p:cNvPr>
          <p:cNvSpPr txBox="1"/>
          <p:nvPr/>
        </p:nvSpPr>
        <p:spPr>
          <a:xfrm>
            <a:off x="7298671" y="4245565"/>
            <a:ext cx="4036334" cy="2387600"/>
          </a:xfrm>
          <a:prstGeom prst="rect">
            <a:avLst/>
          </a:prstGeom>
        </p:spPr>
        <p:txBody>
          <a:bodyPr spcFirstLastPara="1" vert="horz" lIns="91440" tIns="45720" rIns="91440" bIns="45720" rtlCol="0" anchor="t" anchorCtr="0">
            <a:normAutofit/>
          </a:bodyPr>
          <a:lstStyle/>
          <a:p>
            <a:pPr marL="0" marR="0" lvl="0" indent="0" algn="ctr">
              <a:lnSpc>
                <a:spcPct val="90000"/>
              </a:lnSpc>
              <a:spcBef>
                <a:spcPct val="0"/>
              </a:spcBef>
              <a:spcAft>
                <a:spcPts val="600"/>
              </a:spcAft>
              <a:buClr>
                <a:srgbClr val="000000"/>
              </a:buClr>
              <a:buSzPts val="1400"/>
            </a:pPr>
            <a:r>
              <a:rPr lang="en-US" sz="3600" b="1" i="0" u="none" strike="noStrike" kern="1200" cap="none" dirty="0">
                <a:solidFill>
                  <a:schemeClr val="tx1"/>
                </a:solidFill>
                <a:latin typeface="+mj-lt"/>
                <a:ea typeface="+mj-ea"/>
                <a:cs typeface="+mj-cs"/>
                <a:sym typeface="Arial"/>
              </a:rPr>
              <a:t>Which strategy would you choose?</a:t>
            </a:r>
          </a:p>
        </p:txBody>
      </p:sp>
    </p:spTree>
    <p:extLst>
      <p:ext uri="{BB962C8B-B14F-4D97-AF65-F5344CB8AC3E}">
        <p14:creationId xmlns:p14="http://schemas.microsoft.com/office/powerpoint/2010/main" val="3735418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Google Shape;619;p42">
            <a:extLst>
              <a:ext uri="{FF2B5EF4-FFF2-40B4-BE49-F238E27FC236}">
                <a16:creationId xmlns:a16="http://schemas.microsoft.com/office/drawing/2014/main" xmlns="" id="{F797B4FC-8ADF-510E-DC9B-8DC69103B35A}"/>
              </a:ext>
            </a:extLst>
          </p:cNvPr>
          <p:cNvSpPr txBox="1">
            <a:spLocks/>
          </p:cNvSpPr>
          <p:nvPr/>
        </p:nvSpPr>
        <p:spPr>
          <a:xfrm>
            <a:off x="2245102" y="775512"/>
            <a:ext cx="6858000" cy="345000"/>
          </a:xfrm>
          <a:prstGeom prst="rect">
            <a:avLst/>
          </a:prstGeom>
          <a:noFill/>
          <a:ln>
            <a:noFill/>
          </a:ln>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solidFill>
                  <a:schemeClr val="bg2">
                    <a:lumMod val="25000"/>
                  </a:schemeClr>
                </a:solidFill>
              </a:rPr>
              <a:t>Individual Differences in Cooperation </a:t>
            </a:r>
          </a:p>
        </p:txBody>
      </p:sp>
      <p:sp>
        <p:nvSpPr>
          <p:cNvPr id="29" name="Google Shape;621;p42">
            <a:extLst>
              <a:ext uri="{FF2B5EF4-FFF2-40B4-BE49-F238E27FC236}">
                <a16:creationId xmlns:a16="http://schemas.microsoft.com/office/drawing/2014/main" xmlns="" id="{A2FCD378-3F1E-43EB-CE52-ED0E8D7FEF0D}"/>
              </a:ext>
            </a:extLst>
          </p:cNvPr>
          <p:cNvSpPr txBox="1">
            <a:spLocks/>
          </p:cNvSpPr>
          <p:nvPr/>
        </p:nvSpPr>
        <p:spPr>
          <a:xfrm>
            <a:off x="2162751" y="1120512"/>
            <a:ext cx="6386513" cy="642938"/>
          </a:xfrm>
          <a:prstGeom prst="rect">
            <a:avLst/>
          </a:prstGeom>
          <a:noFill/>
          <a:ln>
            <a:noFill/>
          </a:ln>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381000">
              <a:lnSpc>
                <a:spcPct val="115000"/>
              </a:lnSpc>
              <a:spcBef>
                <a:spcPts val="600"/>
              </a:spcBef>
              <a:buSzPts val="2400"/>
              <a:buFont typeface="Arial" panose="020B0604020202020204" pitchFamily="34" charset="0"/>
              <a:buChar char="★"/>
            </a:pPr>
            <a:r>
              <a:rPr lang="en-US" b="1" dirty="0">
                <a:solidFill>
                  <a:schemeClr val="bg2">
                    <a:lumMod val="25000"/>
                  </a:schemeClr>
                </a:solidFill>
              </a:rPr>
              <a:t>Social Value Orientation (</a:t>
            </a:r>
            <a:r>
              <a:rPr lang="en-US" b="1" dirty="0" err="1">
                <a:solidFill>
                  <a:schemeClr val="bg2">
                    <a:lumMod val="25000"/>
                  </a:schemeClr>
                </a:solidFill>
              </a:rPr>
              <a:t>SVO</a:t>
            </a:r>
            <a:r>
              <a:rPr lang="en-US" b="1" dirty="0">
                <a:solidFill>
                  <a:schemeClr val="bg2">
                    <a:lumMod val="25000"/>
                  </a:schemeClr>
                </a:solidFill>
              </a:rPr>
              <a:t>)</a:t>
            </a:r>
          </a:p>
          <a:p>
            <a:pPr marL="457200" indent="0">
              <a:lnSpc>
                <a:spcPct val="115000"/>
              </a:lnSpc>
              <a:spcBef>
                <a:spcPts val="600"/>
              </a:spcBef>
              <a:buSzPts val="2400"/>
              <a:buFont typeface="Arial" panose="020B0604020202020204" pitchFamily="34" charset="0"/>
              <a:buNone/>
            </a:pPr>
            <a:endParaRPr lang="en-US" b="1" dirty="0">
              <a:solidFill>
                <a:schemeClr val="bg2">
                  <a:lumMod val="25000"/>
                </a:schemeClr>
              </a:solidFill>
            </a:endParaRPr>
          </a:p>
          <a:p>
            <a:pPr marL="0" indent="0">
              <a:lnSpc>
                <a:spcPct val="115000"/>
              </a:lnSpc>
              <a:spcBef>
                <a:spcPts val="600"/>
              </a:spcBef>
              <a:buSzPts val="2400"/>
              <a:buFont typeface="Arial" panose="020B0604020202020204" pitchFamily="34" charset="0"/>
              <a:buNone/>
            </a:pPr>
            <a:endParaRPr lang="en-US" b="1" dirty="0">
              <a:solidFill>
                <a:schemeClr val="bg2">
                  <a:lumMod val="25000"/>
                </a:schemeClr>
              </a:solidFill>
            </a:endParaRPr>
          </a:p>
          <a:p>
            <a:pPr marL="0" indent="0">
              <a:lnSpc>
                <a:spcPct val="115000"/>
              </a:lnSpc>
              <a:spcBef>
                <a:spcPts val="600"/>
              </a:spcBef>
              <a:buSzPts val="2400"/>
              <a:buFont typeface="Arial" panose="020B0604020202020204" pitchFamily="34" charset="0"/>
              <a:buNone/>
            </a:pPr>
            <a:endParaRPr lang="en-US" b="1" dirty="0">
              <a:solidFill>
                <a:schemeClr val="bg2">
                  <a:lumMod val="25000"/>
                </a:schemeClr>
              </a:solidFill>
            </a:endParaRPr>
          </a:p>
        </p:txBody>
      </p:sp>
      <p:grpSp>
        <p:nvGrpSpPr>
          <p:cNvPr id="30" name="Google Shape;622;p42">
            <a:extLst>
              <a:ext uri="{FF2B5EF4-FFF2-40B4-BE49-F238E27FC236}">
                <a16:creationId xmlns:a16="http://schemas.microsoft.com/office/drawing/2014/main" xmlns="" id="{AC3BC3F9-206D-55AA-40DA-D02E37B68656}"/>
              </a:ext>
            </a:extLst>
          </p:cNvPr>
          <p:cNvGrpSpPr/>
          <p:nvPr/>
        </p:nvGrpSpPr>
        <p:grpSpPr>
          <a:xfrm>
            <a:off x="2348582" y="2022440"/>
            <a:ext cx="7817698" cy="1189102"/>
            <a:chOff x="1593000" y="2322568"/>
            <a:chExt cx="5957975" cy="643500"/>
          </a:xfrm>
        </p:grpSpPr>
        <p:sp>
          <p:nvSpPr>
            <p:cNvPr id="31" name="Google Shape;623;p42">
              <a:extLst>
                <a:ext uri="{FF2B5EF4-FFF2-40B4-BE49-F238E27FC236}">
                  <a16:creationId xmlns:a16="http://schemas.microsoft.com/office/drawing/2014/main" xmlns="" id="{1D87827F-304C-44CD-52F6-0BDFFCC57E5B}"/>
                </a:ext>
              </a:extLst>
            </p:cNvPr>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32" name="Google Shape;624;p42">
              <a:extLst>
                <a:ext uri="{FF2B5EF4-FFF2-40B4-BE49-F238E27FC236}">
                  <a16:creationId xmlns:a16="http://schemas.microsoft.com/office/drawing/2014/main" xmlns="" id="{2AA7B01A-E5EE-0653-EF93-F9833AEB8B0C}"/>
                </a:ext>
              </a:extLst>
            </p:cNvPr>
            <p:cNvSpPr/>
            <p:nvPr/>
          </p:nvSpPr>
          <p:spPr>
            <a:xfrm flipH="1">
              <a:off x="2283025" y="2322575"/>
              <a:ext cx="1844400" cy="642600"/>
            </a:xfrm>
            <a:prstGeom prst="rect">
              <a:avLst/>
            </a:prstGeom>
            <a:solidFill>
              <a:schemeClr val="accent6">
                <a:lumMod val="40000"/>
                <a:lumOff val="6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33" name="Google Shape;625;p42">
              <a:extLst>
                <a:ext uri="{FF2B5EF4-FFF2-40B4-BE49-F238E27FC236}">
                  <a16:creationId xmlns:a16="http://schemas.microsoft.com/office/drawing/2014/main" xmlns="" id="{825D6BB7-B478-0D10-EB5B-8EC421F8FAAF}"/>
                </a:ext>
              </a:extLst>
            </p:cNvPr>
            <p:cNvSpPr/>
            <p:nvPr/>
          </p:nvSpPr>
          <p:spPr>
            <a:xfrm rot="-5400000">
              <a:off x="3501574" y="1934671"/>
              <a:ext cx="643356" cy="1419149"/>
            </a:xfrm>
            <a:prstGeom prst="flowChartOffpageConnector">
              <a:avLst/>
            </a:prstGeom>
            <a:solidFill>
              <a:schemeClr val="accent6">
                <a:lumMod val="40000"/>
                <a:lumOff val="6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34" name="Google Shape;626;p42">
              <a:extLst>
                <a:ext uri="{FF2B5EF4-FFF2-40B4-BE49-F238E27FC236}">
                  <a16:creationId xmlns:a16="http://schemas.microsoft.com/office/drawing/2014/main" xmlns="" id="{7446BCA0-A087-8DBA-189C-6E4AB49C50EA}"/>
                </a:ext>
              </a:extLst>
            </p:cNvPr>
            <p:cNvSpPr/>
            <p:nvPr/>
          </p:nvSpPr>
          <p:spPr>
            <a:xfrm>
              <a:off x="2327096" y="2399946"/>
              <a:ext cx="2171400" cy="4959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500"/>
                <a:buFont typeface="Arial"/>
                <a:buNone/>
              </a:pPr>
              <a:r>
                <a:rPr lang="en" sz="2800" b="0" i="0" u="none" strike="noStrike" cap="none" dirty="0">
                  <a:solidFill>
                    <a:schemeClr val="bg2">
                      <a:lumMod val="25000"/>
                    </a:schemeClr>
                  </a:solidFill>
                  <a:latin typeface="Roboto"/>
                  <a:ea typeface="Roboto"/>
                  <a:cs typeface="Roboto"/>
                  <a:sym typeface="Roboto"/>
                </a:rPr>
                <a:t>Cooperative Orientation</a:t>
              </a:r>
              <a:endParaRPr sz="2800" b="0" i="0" u="none" strike="noStrike" cap="none" dirty="0">
                <a:solidFill>
                  <a:schemeClr val="bg2">
                    <a:lumMod val="25000"/>
                  </a:schemeClr>
                </a:solidFill>
                <a:latin typeface="Roboto"/>
                <a:ea typeface="Roboto"/>
                <a:cs typeface="Roboto"/>
                <a:sym typeface="Roboto"/>
              </a:endParaRPr>
            </a:p>
          </p:txBody>
        </p:sp>
        <p:sp>
          <p:nvSpPr>
            <p:cNvPr id="35" name="Google Shape;627;p42">
              <a:extLst>
                <a:ext uri="{FF2B5EF4-FFF2-40B4-BE49-F238E27FC236}">
                  <a16:creationId xmlns:a16="http://schemas.microsoft.com/office/drawing/2014/main" xmlns="" id="{59A52177-330F-6FAA-F4DC-1E13E633E5E9}"/>
                </a:ext>
              </a:extLst>
            </p:cNvPr>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6862"/>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36" name="Google Shape;628;p42">
              <a:extLst>
                <a:ext uri="{FF2B5EF4-FFF2-40B4-BE49-F238E27FC236}">
                  <a16:creationId xmlns:a16="http://schemas.microsoft.com/office/drawing/2014/main" xmlns="" id="{EDD21F0F-6039-DB8C-49B6-E38023643AFC}"/>
                </a:ext>
              </a:extLst>
            </p:cNvPr>
            <p:cNvSpPr/>
            <p:nvPr/>
          </p:nvSpPr>
          <p:spPr>
            <a:xfrm>
              <a:off x="1593000" y="2322575"/>
              <a:ext cx="690000" cy="642600"/>
            </a:xfrm>
            <a:prstGeom prst="rect">
              <a:avLst/>
            </a:prstGeom>
            <a:solidFill>
              <a:schemeClr val="accent6">
                <a:lumMod val="40000"/>
                <a:lumOff val="60000"/>
              </a:schemeClr>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600"/>
                <a:buFont typeface="Arial"/>
                <a:buNone/>
              </a:pPr>
              <a:r>
                <a:rPr lang="en" sz="2800" b="1" i="0" u="none" strike="noStrike" cap="none" dirty="0">
                  <a:solidFill>
                    <a:schemeClr val="bg2">
                      <a:lumMod val="25000"/>
                    </a:schemeClr>
                  </a:solidFill>
                  <a:latin typeface="Roboto Thin"/>
                  <a:ea typeface="Roboto Thin"/>
                  <a:cs typeface="Roboto Thin"/>
                  <a:sym typeface="Roboto Thin"/>
                </a:rPr>
                <a:t>01</a:t>
              </a:r>
              <a:endParaRPr sz="2800" b="1" i="0" u="none" strike="noStrike" cap="none" dirty="0">
                <a:solidFill>
                  <a:schemeClr val="bg2">
                    <a:lumMod val="25000"/>
                  </a:schemeClr>
                </a:solidFill>
                <a:latin typeface="Roboto Thin"/>
                <a:ea typeface="Roboto Thin"/>
                <a:cs typeface="Roboto Thin"/>
                <a:sym typeface="Roboto Thin"/>
              </a:endParaRPr>
            </a:p>
          </p:txBody>
        </p:sp>
        <p:sp>
          <p:nvSpPr>
            <p:cNvPr id="37" name="Google Shape;629;p42">
              <a:extLst>
                <a:ext uri="{FF2B5EF4-FFF2-40B4-BE49-F238E27FC236}">
                  <a16:creationId xmlns:a16="http://schemas.microsoft.com/office/drawing/2014/main" xmlns="" id="{32B37851-CA75-9B0B-B9A4-DB3CB1BE7A9B}"/>
                </a:ext>
              </a:extLst>
            </p:cNvPr>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500"/>
                <a:buFont typeface="Arial"/>
                <a:buNone/>
              </a:pPr>
              <a:r>
                <a:rPr lang="en" sz="2100" b="0" i="0" u="none" strike="noStrike" cap="none" dirty="0">
                  <a:solidFill>
                    <a:schemeClr val="bg2">
                      <a:lumMod val="25000"/>
                    </a:schemeClr>
                  </a:solidFill>
                  <a:latin typeface="Roboto"/>
                  <a:ea typeface="Roboto"/>
                  <a:cs typeface="Roboto"/>
                  <a:sym typeface="Roboto"/>
                </a:rPr>
                <a:t>    To want to bring about   </a:t>
              </a:r>
              <a:endParaRPr sz="2100" b="0" i="0" u="none" strike="noStrike" cap="none" dirty="0">
                <a:solidFill>
                  <a:schemeClr val="bg2">
                    <a:lumMod val="25000"/>
                  </a:schemeClr>
                </a:solidFill>
                <a:latin typeface="Roboto"/>
                <a:ea typeface="Roboto"/>
                <a:cs typeface="Roboto"/>
                <a:sym typeface="Roboto"/>
              </a:endParaRPr>
            </a:p>
            <a:p>
              <a:pPr marL="0" marR="0" lvl="0" indent="0" algn="l" rtl="0">
                <a:lnSpc>
                  <a:spcPct val="115000"/>
                </a:lnSpc>
                <a:spcBef>
                  <a:spcPts val="0"/>
                </a:spcBef>
                <a:spcAft>
                  <a:spcPts val="0"/>
                </a:spcAft>
                <a:buClr>
                  <a:srgbClr val="000000"/>
                </a:buClr>
                <a:buSzPts val="1500"/>
                <a:buFont typeface="Arial"/>
                <a:buNone/>
              </a:pPr>
              <a:r>
                <a:rPr lang="en" sz="2100" b="0" i="0" u="none" strike="noStrike" cap="none" dirty="0">
                  <a:solidFill>
                    <a:schemeClr val="bg2">
                      <a:lumMod val="25000"/>
                    </a:schemeClr>
                  </a:solidFill>
                  <a:latin typeface="Roboto"/>
                  <a:ea typeface="Roboto"/>
                  <a:cs typeface="Roboto"/>
                  <a:sym typeface="Roboto"/>
                </a:rPr>
                <a:t>    positive outcomes for all </a:t>
              </a:r>
              <a:endParaRPr sz="2100" b="0" i="0" u="none" strike="noStrike" cap="none" dirty="0">
                <a:solidFill>
                  <a:schemeClr val="bg2">
                    <a:lumMod val="25000"/>
                  </a:schemeClr>
                </a:solidFill>
                <a:latin typeface="Roboto"/>
                <a:ea typeface="Roboto"/>
                <a:cs typeface="Roboto"/>
                <a:sym typeface="Roboto"/>
              </a:endParaRPr>
            </a:p>
          </p:txBody>
        </p:sp>
      </p:grpSp>
      <p:grpSp>
        <p:nvGrpSpPr>
          <p:cNvPr id="38" name="Google Shape;630;p42">
            <a:extLst>
              <a:ext uri="{FF2B5EF4-FFF2-40B4-BE49-F238E27FC236}">
                <a16:creationId xmlns:a16="http://schemas.microsoft.com/office/drawing/2014/main" xmlns="" id="{71ECCB82-2EDC-0EB7-119C-3C3C790FC734}"/>
              </a:ext>
            </a:extLst>
          </p:cNvPr>
          <p:cNvGrpSpPr/>
          <p:nvPr/>
        </p:nvGrpSpPr>
        <p:grpSpPr>
          <a:xfrm>
            <a:off x="2348581" y="3600255"/>
            <a:ext cx="7817701" cy="1189102"/>
            <a:chOff x="1593000" y="2322568"/>
            <a:chExt cx="5957975" cy="643500"/>
          </a:xfrm>
        </p:grpSpPr>
        <p:sp>
          <p:nvSpPr>
            <p:cNvPr id="39" name="Google Shape;631;p42">
              <a:extLst>
                <a:ext uri="{FF2B5EF4-FFF2-40B4-BE49-F238E27FC236}">
                  <a16:creationId xmlns:a16="http://schemas.microsoft.com/office/drawing/2014/main" xmlns="" id="{C9B8F400-48A2-AEED-5623-229892561CFD}"/>
                </a:ext>
              </a:extLst>
            </p:cNvPr>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40" name="Google Shape;632;p42">
              <a:extLst>
                <a:ext uri="{FF2B5EF4-FFF2-40B4-BE49-F238E27FC236}">
                  <a16:creationId xmlns:a16="http://schemas.microsoft.com/office/drawing/2014/main" xmlns="" id="{22FA42B6-E484-4418-CB58-6A9CBB9EF609}"/>
                </a:ext>
              </a:extLst>
            </p:cNvPr>
            <p:cNvSpPr/>
            <p:nvPr/>
          </p:nvSpPr>
          <p:spPr>
            <a:xfrm flipH="1">
              <a:off x="2283025" y="2322575"/>
              <a:ext cx="1844400" cy="6426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dirty="0">
                <a:solidFill>
                  <a:schemeClr val="bg2">
                    <a:lumMod val="25000"/>
                  </a:schemeClr>
                </a:solidFill>
                <a:latin typeface="Arial"/>
                <a:ea typeface="Arial"/>
                <a:cs typeface="Arial"/>
                <a:sym typeface="Arial"/>
              </a:endParaRPr>
            </a:p>
          </p:txBody>
        </p:sp>
        <p:sp>
          <p:nvSpPr>
            <p:cNvPr id="41" name="Google Shape;633;p42">
              <a:extLst>
                <a:ext uri="{FF2B5EF4-FFF2-40B4-BE49-F238E27FC236}">
                  <a16:creationId xmlns:a16="http://schemas.microsoft.com/office/drawing/2014/main" xmlns="" id="{C946CD6A-8165-5CAD-8508-42B28D6720DD}"/>
                </a:ext>
              </a:extLst>
            </p:cNvPr>
            <p:cNvSpPr/>
            <p:nvPr/>
          </p:nvSpPr>
          <p:spPr>
            <a:xfrm rot="-5400000">
              <a:off x="3501574" y="1934671"/>
              <a:ext cx="643356" cy="1419149"/>
            </a:xfrm>
            <a:prstGeom prst="flowChartOffpageConnector">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dirty="0">
                <a:solidFill>
                  <a:schemeClr val="bg2">
                    <a:lumMod val="25000"/>
                  </a:schemeClr>
                </a:solidFill>
                <a:latin typeface="Arial"/>
                <a:ea typeface="Arial"/>
                <a:cs typeface="Arial"/>
                <a:sym typeface="Arial"/>
              </a:endParaRPr>
            </a:p>
          </p:txBody>
        </p:sp>
        <p:sp>
          <p:nvSpPr>
            <p:cNvPr id="42" name="Google Shape;634;p42">
              <a:extLst>
                <a:ext uri="{FF2B5EF4-FFF2-40B4-BE49-F238E27FC236}">
                  <a16:creationId xmlns:a16="http://schemas.microsoft.com/office/drawing/2014/main" xmlns="" id="{A4D9CC98-BDF6-16D3-CC56-52D9B30BCE1A}"/>
                </a:ext>
              </a:extLst>
            </p:cNvPr>
            <p:cNvSpPr/>
            <p:nvPr/>
          </p:nvSpPr>
          <p:spPr>
            <a:xfrm>
              <a:off x="2327097" y="2399946"/>
              <a:ext cx="2171400" cy="4959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500"/>
                <a:buFont typeface="Arial"/>
                <a:buNone/>
              </a:pPr>
              <a:r>
                <a:rPr lang="en" sz="2800" b="0" i="0" u="none" strike="noStrike" cap="none" dirty="0">
                  <a:solidFill>
                    <a:schemeClr val="bg2">
                      <a:lumMod val="25000"/>
                    </a:schemeClr>
                  </a:solidFill>
                  <a:latin typeface="Roboto"/>
                  <a:ea typeface="Roboto"/>
                  <a:cs typeface="Roboto"/>
                  <a:sym typeface="Roboto"/>
                </a:rPr>
                <a:t>Individualistic Orientation</a:t>
              </a:r>
              <a:endParaRPr sz="2800" b="0" i="0" u="none" strike="noStrike" cap="none" dirty="0">
                <a:solidFill>
                  <a:schemeClr val="bg2">
                    <a:lumMod val="25000"/>
                  </a:schemeClr>
                </a:solidFill>
                <a:latin typeface="Roboto"/>
                <a:ea typeface="Roboto"/>
                <a:cs typeface="Roboto"/>
                <a:sym typeface="Roboto"/>
              </a:endParaRPr>
            </a:p>
          </p:txBody>
        </p:sp>
        <p:sp>
          <p:nvSpPr>
            <p:cNvPr id="43" name="Google Shape;635;p42">
              <a:extLst>
                <a:ext uri="{FF2B5EF4-FFF2-40B4-BE49-F238E27FC236}">
                  <a16:creationId xmlns:a16="http://schemas.microsoft.com/office/drawing/2014/main" xmlns="" id="{EC9F45B1-4093-B1FC-586C-379708F4C1AF}"/>
                </a:ext>
              </a:extLst>
            </p:cNvPr>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6862"/>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44" name="Google Shape;636;p42">
              <a:extLst>
                <a:ext uri="{FF2B5EF4-FFF2-40B4-BE49-F238E27FC236}">
                  <a16:creationId xmlns:a16="http://schemas.microsoft.com/office/drawing/2014/main" xmlns="" id="{94D19D41-FFB7-5E45-A4C3-E6C72DC58735}"/>
                </a:ext>
              </a:extLst>
            </p:cNvPr>
            <p:cNvSpPr/>
            <p:nvPr/>
          </p:nvSpPr>
          <p:spPr>
            <a:xfrm>
              <a:off x="1593000" y="2322575"/>
              <a:ext cx="690000" cy="6426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600"/>
                <a:buFont typeface="Arial"/>
                <a:buNone/>
              </a:pPr>
              <a:r>
                <a:rPr lang="en" sz="2800" b="1" i="0" u="none" strike="noStrike" cap="none" dirty="0">
                  <a:solidFill>
                    <a:schemeClr val="bg2">
                      <a:lumMod val="25000"/>
                    </a:schemeClr>
                  </a:solidFill>
                  <a:latin typeface="Roboto Thin"/>
                  <a:ea typeface="Roboto Thin"/>
                  <a:cs typeface="Roboto Thin"/>
                  <a:sym typeface="Roboto Thin"/>
                </a:rPr>
                <a:t>02</a:t>
              </a:r>
              <a:endParaRPr sz="2800" b="1" i="0" u="none" strike="noStrike" cap="none" dirty="0">
                <a:solidFill>
                  <a:schemeClr val="bg2">
                    <a:lumMod val="25000"/>
                  </a:schemeClr>
                </a:solidFill>
                <a:latin typeface="Roboto Thin"/>
                <a:ea typeface="Roboto Thin"/>
                <a:cs typeface="Roboto Thin"/>
                <a:sym typeface="Roboto Thin"/>
              </a:endParaRPr>
            </a:p>
          </p:txBody>
        </p:sp>
        <p:sp>
          <p:nvSpPr>
            <p:cNvPr id="45" name="Google Shape;637;p42">
              <a:extLst>
                <a:ext uri="{FF2B5EF4-FFF2-40B4-BE49-F238E27FC236}">
                  <a16:creationId xmlns:a16="http://schemas.microsoft.com/office/drawing/2014/main" xmlns="" id="{CEB6E058-D9D7-036E-9988-5A4BFAB1FE28}"/>
                </a:ext>
              </a:extLst>
            </p:cNvPr>
            <p:cNvSpPr/>
            <p:nvPr/>
          </p:nvSpPr>
          <p:spPr>
            <a:xfrm>
              <a:off x="4632447" y="2323750"/>
              <a:ext cx="2841405" cy="642300"/>
            </a:xfrm>
            <a:prstGeom prst="rect">
              <a:avLst/>
            </a:prstGeom>
            <a:noFill/>
            <a:ln>
              <a:noFill/>
            </a:ln>
          </p:spPr>
          <p:txBody>
            <a:bodyPr spcFirstLastPara="1" wrap="square" lIns="91425" tIns="91425" rIns="91425" bIns="91425" anchor="ctr" anchorCtr="0">
              <a:noAutofit/>
            </a:bodyPr>
            <a:lstStyle/>
            <a:p>
              <a:pPr marL="0" marR="0" lvl="0" indent="0" rtl="0">
                <a:lnSpc>
                  <a:spcPct val="115000"/>
                </a:lnSpc>
                <a:spcBef>
                  <a:spcPts val="0"/>
                </a:spcBef>
                <a:spcAft>
                  <a:spcPts val="0"/>
                </a:spcAft>
                <a:buClr>
                  <a:srgbClr val="000000"/>
                </a:buClr>
                <a:buSzPts val="1500"/>
                <a:buFont typeface="Arial"/>
                <a:buNone/>
              </a:pPr>
              <a:r>
                <a:rPr lang="en" sz="2100" b="0" i="0" u="none" strike="noStrike" cap="none" dirty="0">
                  <a:solidFill>
                    <a:schemeClr val="bg2">
                      <a:lumMod val="25000"/>
                    </a:schemeClr>
                  </a:solidFill>
                  <a:latin typeface="Roboto"/>
                  <a:ea typeface="Roboto"/>
                  <a:cs typeface="Roboto"/>
                  <a:sym typeface="Roboto"/>
                </a:rPr>
                <a:t>To be less concerned about the outcomes of others</a:t>
              </a:r>
              <a:endParaRPr sz="2100" b="0" i="0" u="none" strike="noStrike" cap="none" dirty="0">
                <a:solidFill>
                  <a:schemeClr val="bg2">
                    <a:lumMod val="25000"/>
                  </a:schemeClr>
                </a:solidFill>
                <a:latin typeface="Roboto"/>
                <a:ea typeface="Roboto"/>
                <a:cs typeface="Roboto"/>
                <a:sym typeface="Roboto"/>
              </a:endParaRPr>
            </a:p>
          </p:txBody>
        </p:sp>
      </p:grpSp>
      <p:grpSp>
        <p:nvGrpSpPr>
          <p:cNvPr id="46" name="Google Shape;638;p42">
            <a:extLst>
              <a:ext uri="{FF2B5EF4-FFF2-40B4-BE49-F238E27FC236}">
                <a16:creationId xmlns:a16="http://schemas.microsoft.com/office/drawing/2014/main" xmlns="" id="{30922A31-E6DD-1AA0-7F75-137E51340DC5}"/>
              </a:ext>
            </a:extLst>
          </p:cNvPr>
          <p:cNvGrpSpPr/>
          <p:nvPr/>
        </p:nvGrpSpPr>
        <p:grpSpPr>
          <a:xfrm>
            <a:off x="2348581" y="5178069"/>
            <a:ext cx="7817701" cy="1189102"/>
            <a:chOff x="1593000" y="2322568"/>
            <a:chExt cx="5957975" cy="643500"/>
          </a:xfrm>
        </p:grpSpPr>
        <p:sp>
          <p:nvSpPr>
            <p:cNvPr id="47" name="Google Shape;639;p42">
              <a:extLst>
                <a:ext uri="{FF2B5EF4-FFF2-40B4-BE49-F238E27FC236}">
                  <a16:creationId xmlns:a16="http://schemas.microsoft.com/office/drawing/2014/main" xmlns="" id="{DDD70E59-CFEB-0420-8F95-0B915B5F645A}"/>
                </a:ext>
              </a:extLst>
            </p:cNvPr>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48" name="Google Shape;640;p42">
              <a:extLst>
                <a:ext uri="{FF2B5EF4-FFF2-40B4-BE49-F238E27FC236}">
                  <a16:creationId xmlns:a16="http://schemas.microsoft.com/office/drawing/2014/main" xmlns="" id="{2243194B-2576-A1B2-84E4-81CD824D8669}"/>
                </a:ext>
              </a:extLst>
            </p:cNvPr>
            <p:cNvSpPr/>
            <p:nvPr/>
          </p:nvSpPr>
          <p:spPr>
            <a:xfrm flipH="1">
              <a:off x="2283025" y="2322575"/>
              <a:ext cx="1844400" cy="642600"/>
            </a:xfrm>
            <a:prstGeom prst="rect">
              <a:avLst/>
            </a:prstGeom>
            <a:solidFill>
              <a:srgbClr val="00B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49" name="Google Shape;641;p42">
              <a:extLst>
                <a:ext uri="{FF2B5EF4-FFF2-40B4-BE49-F238E27FC236}">
                  <a16:creationId xmlns:a16="http://schemas.microsoft.com/office/drawing/2014/main" xmlns="" id="{27DD4329-892D-4B97-E715-47700D2C43B7}"/>
                </a:ext>
              </a:extLst>
            </p:cNvPr>
            <p:cNvSpPr/>
            <p:nvPr/>
          </p:nvSpPr>
          <p:spPr>
            <a:xfrm rot="-5400000">
              <a:off x="3501574" y="1934671"/>
              <a:ext cx="643356" cy="1419149"/>
            </a:xfrm>
            <a:prstGeom prst="flowChartOffpageConnector">
              <a:avLst/>
            </a:prstGeom>
            <a:solidFill>
              <a:srgbClr val="00B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50" name="Google Shape;642;p42">
              <a:extLst>
                <a:ext uri="{FF2B5EF4-FFF2-40B4-BE49-F238E27FC236}">
                  <a16:creationId xmlns:a16="http://schemas.microsoft.com/office/drawing/2014/main" xmlns="" id="{6BEAB89A-0499-38C9-788A-913B3F55D933}"/>
                </a:ext>
              </a:extLst>
            </p:cNvPr>
            <p:cNvSpPr/>
            <p:nvPr/>
          </p:nvSpPr>
          <p:spPr>
            <a:xfrm>
              <a:off x="2335700" y="2399946"/>
              <a:ext cx="2111700" cy="4959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500"/>
                <a:buFont typeface="Arial"/>
                <a:buNone/>
              </a:pPr>
              <a:r>
                <a:rPr lang="en" sz="2800" b="0" i="0" u="none" strike="noStrike" cap="none" dirty="0">
                  <a:solidFill>
                    <a:schemeClr val="bg2">
                      <a:lumMod val="25000"/>
                    </a:schemeClr>
                  </a:solidFill>
                  <a:latin typeface="Roboto"/>
                  <a:ea typeface="Roboto"/>
                  <a:cs typeface="Roboto"/>
                  <a:sym typeface="Roboto"/>
                </a:rPr>
                <a:t>Competitive Orientation</a:t>
              </a:r>
              <a:endParaRPr sz="2800" b="0" i="0" u="none" strike="noStrike" cap="none" dirty="0">
                <a:solidFill>
                  <a:schemeClr val="bg2">
                    <a:lumMod val="25000"/>
                  </a:schemeClr>
                </a:solidFill>
                <a:latin typeface="Roboto"/>
                <a:ea typeface="Roboto"/>
                <a:cs typeface="Roboto"/>
                <a:sym typeface="Roboto"/>
              </a:endParaRPr>
            </a:p>
          </p:txBody>
        </p:sp>
        <p:sp>
          <p:nvSpPr>
            <p:cNvPr id="51" name="Google Shape;643;p42">
              <a:extLst>
                <a:ext uri="{FF2B5EF4-FFF2-40B4-BE49-F238E27FC236}">
                  <a16:creationId xmlns:a16="http://schemas.microsoft.com/office/drawing/2014/main" xmlns="" id="{109005A2-B436-949D-FCB5-79A292A803DC}"/>
                </a:ext>
              </a:extLst>
            </p:cNvPr>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6862"/>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52" name="Google Shape;644;p42">
              <a:extLst>
                <a:ext uri="{FF2B5EF4-FFF2-40B4-BE49-F238E27FC236}">
                  <a16:creationId xmlns:a16="http://schemas.microsoft.com/office/drawing/2014/main" xmlns="" id="{61F94323-BF93-6BD2-D33A-EB18BA45F5EA}"/>
                </a:ext>
              </a:extLst>
            </p:cNvPr>
            <p:cNvSpPr/>
            <p:nvPr/>
          </p:nvSpPr>
          <p:spPr>
            <a:xfrm>
              <a:off x="1593000" y="2322575"/>
              <a:ext cx="690000" cy="642600"/>
            </a:xfrm>
            <a:prstGeom prst="rect">
              <a:avLst/>
            </a:prstGeom>
            <a:solidFill>
              <a:srgbClr val="00B0F0"/>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600"/>
                <a:buFont typeface="Arial"/>
                <a:buNone/>
              </a:pPr>
              <a:r>
                <a:rPr lang="en" sz="2800" b="1" i="0" u="none" strike="noStrike" cap="none" dirty="0">
                  <a:solidFill>
                    <a:schemeClr val="bg2">
                      <a:lumMod val="25000"/>
                    </a:schemeClr>
                  </a:solidFill>
                  <a:latin typeface="Roboto Thin"/>
                  <a:ea typeface="Roboto Thin"/>
                  <a:cs typeface="Roboto Thin"/>
                  <a:sym typeface="Roboto Thin"/>
                </a:rPr>
                <a:t>03</a:t>
              </a:r>
              <a:endParaRPr sz="2800" b="1" i="0" u="none" strike="noStrike" cap="none" dirty="0">
                <a:solidFill>
                  <a:schemeClr val="bg2">
                    <a:lumMod val="25000"/>
                  </a:schemeClr>
                </a:solidFill>
                <a:latin typeface="Roboto Thin"/>
                <a:ea typeface="Roboto Thin"/>
                <a:cs typeface="Roboto Thin"/>
                <a:sym typeface="Roboto Thin"/>
              </a:endParaRPr>
            </a:p>
          </p:txBody>
        </p:sp>
        <p:sp>
          <p:nvSpPr>
            <p:cNvPr id="53" name="Google Shape;645;p42">
              <a:extLst>
                <a:ext uri="{FF2B5EF4-FFF2-40B4-BE49-F238E27FC236}">
                  <a16:creationId xmlns:a16="http://schemas.microsoft.com/office/drawing/2014/main" xmlns="" id="{5CF9C5AB-9F1A-D5DA-9D00-4E7C9E574C0B}"/>
                </a:ext>
              </a:extLst>
            </p:cNvPr>
            <p:cNvSpPr/>
            <p:nvPr/>
          </p:nvSpPr>
          <p:spPr>
            <a:xfrm>
              <a:off x="4632446" y="2323750"/>
              <a:ext cx="2841406" cy="6423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500"/>
                <a:buFont typeface="Arial"/>
                <a:buNone/>
              </a:pPr>
              <a:r>
                <a:rPr lang="en" sz="2100" b="0" i="0" u="none" strike="noStrike" cap="none" dirty="0">
                  <a:solidFill>
                    <a:schemeClr val="bg2">
                      <a:lumMod val="25000"/>
                    </a:schemeClr>
                  </a:solidFill>
                  <a:latin typeface="Roboto"/>
                  <a:ea typeface="Roboto"/>
                  <a:cs typeface="Roboto"/>
                  <a:sym typeface="Roboto"/>
                </a:rPr>
                <a:t>To seek to undermine others in order to get ahead</a:t>
              </a:r>
              <a:endParaRPr sz="2100" b="0" i="0" u="none" strike="noStrike" cap="none" dirty="0">
                <a:solidFill>
                  <a:schemeClr val="bg2">
                    <a:lumMod val="25000"/>
                  </a:schemeClr>
                </a:solidFill>
                <a:latin typeface="Roboto"/>
                <a:ea typeface="Roboto"/>
                <a:cs typeface="Roboto"/>
                <a:sym typeface="Roboto"/>
              </a:endParaRPr>
            </a:p>
          </p:txBody>
        </p:sp>
      </p:grpSp>
    </p:spTree>
    <p:extLst>
      <p:ext uri="{BB962C8B-B14F-4D97-AF65-F5344CB8AC3E}">
        <p14:creationId xmlns:p14="http://schemas.microsoft.com/office/powerpoint/2010/main" val="941346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ppt_x"/>
                                          </p:val>
                                        </p:tav>
                                        <p:tav tm="100000">
                                          <p:val>
                                            <p:strVal val="#ppt_x"/>
                                          </p:val>
                                        </p:tav>
                                      </p:tavLst>
                                    </p:anim>
                                    <p:anim calcmode="lin" valueType="num">
                                      <p:cBhvr additive="base">
                                        <p:cTn id="8"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fade">
                                      <p:cBhvr>
                                        <p:cTn id="13" dur="1000"/>
                                        <p:tgtEl>
                                          <p:spTgt spid="30"/>
                                        </p:tgtEl>
                                      </p:cBhvr>
                                    </p:animEffect>
                                    <p:anim calcmode="lin" valueType="num">
                                      <p:cBhvr>
                                        <p:cTn id="14" dur="1000" fill="hold"/>
                                        <p:tgtEl>
                                          <p:spTgt spid="30"/>
                                        </p:tgtEl>
                                        <p:attrNameLst>
                                          <p:attrName>ppt_x</p:attrName>
                                        </p:attrNameLst>
                                      </p:cBhvr>
                                      <p:tavLst>
                                        <p:tav tm="0">
                                          <p:val>
                                            <p:strVal val="#ppt_x"/>
                                          </p:val>
                                        </p:tav>
                                        <p:tav tm="100000">
                                          <p:val>
                                            <p:strVal val="#ppt_x"/>
                                          </p:val>
                                        </p:tav>
                                      </p:tavLst>
                                    </p:anim>
                                    <p:anim calcmode="lin" valueType="num">
                                      <p:cBhvr>
                                        <p:cTn id="15"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fade">
                                      <p:cBhvr>
                                        <p:cTn id="20" dur="1000"/>
                                        <p:tgtEl>
                                          <p:spTgt spid="38"/>
                                        </p:tgtEl>
                                      </p:cBhvr>
                                    </p:animEffect>
                                    <p:anim calcmode="lin" valueType="num">
                                      <p:cBhvr>
                                        <p:cTn id="21" dur="1000" fill="hold"/>
                                        <p:tgtEl>
                                          <p:spTgt spid="38"/>
                                        </p:tgtEl>
                                        <p:attrNameLst>
                                          <p:attrName>ppt_x</p:attrName>
                                        </p:attrNameLst>
                                      </p:cBhvr>
                                      <p:tavLst>
                                        <p:tav tm="0">
                                          <p:val>
                                            <p:strVal val="#ppt_x"/>
                                          </p:val>
                                        </p:tav>
                                        <p:tav tm="100000">
                                          <p:val>
                                            <p:strVal val="#ppt_x"/>
                                          </p:val>
                                        </p:tav>
                                      </p:tavLst>
                                    </p:anim>
                                    <p:anim calcmode="lin" valueType="num">
                                      <p:cBhvr>
                                        <p:cTn id="22"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46"/>
                                        </p:tgtEl>
                                        <p:attrNameLst>
                                          <p:attrName>style.visibility</p:attrName>
                                        </p:attrNameLst>
                                      </p:cBhvr>
                                      <p:to>
                                        <p:strVal val="visible"/>
                                      </p:to>
                                    </p:set>
                                    <p:animEffect transition="in" filter="fade">
                                      <p:cBhvr>
                                        <p:cTn id="27" dur="1000"/>
                                        <p:tgtEl>
                                          <p:spTgt spid="46"/>
                                        </p:tgtEl>
                                      </p:cBhvr>
                                    </p:animEffect>
                                    <p:anim calcmode="lin" valueType="num">
                                      <p:cBhvr>
                                        <p:cTn id="28" dur="1000" fill="hold"/>
                                        <p:tgtEl>
                                          <p:spTgt spid="46"/>
                                        </p:tgtEl>
                                        <p:attrNameLst>
                                          <p:attrName>ppt_x</p:attrName>
                                        </p:attrNameLst>
                                      </p:cBhvr>
                                      <p:tavLst>
                                        <p:tav tm="0">
                                          <p:val>
                                            <p:strVal val="#ppt_x"/>
                                          </p:val>
                                        </p:tav>
                                        <p:tav tm="100000">
                                          <p:val>
                                            <p:strVal val="#ppt_x"/>
                                          </p:val>
                                        </p:tav>
                                      </p:tavLst>
                                    </p:anim>
                                    <p:anim calcmode="lin" valueType="num">
                                      <p:cBhvr>
                                        <p:cTn id="29"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oogle Shape;650;p43">
            <a:extLst>
              <a:ext uri="{FF2B5EF4-FFF2-40B4-BE49-F238E27FC236}">
                <a16:creationId xmlns:a16="http://schemas.microsoft.com/office/drawing/2014/main" xmlns="" id="{50681037-8614-A847-E4EE-EB8F2B827888}"/>
              </a:ext>
            </a:extLst>
          </p:cNvPr>
          <p:cNvPicPr preferRelativeResize="0"/>
          <p:nvPr/>
        </p:nvPicPr>
        <p:blipFill rotWithShape="1">
          <a:blip r:embed="rId2">
            <a:alphaModFix/>
          </a:blip>
          <a:srcRect/>
          <a:stretch/>
        </p:blipFill>
        <p:spPr>
          <a:xfrm>
            <a:off x="1897613" y="1829062"/>
            <a:ext cx="8852559" cy="3692062"/>
          </a:xfrm>
          <a:prstGeom prst="rect">
            <a:avLst/>
          </a:prstGeom>
          <a:noFill/>
          <a:ln>
            <a:noFill/>
          </a:ln>
        </p:spPr>
      </p:pic>
      <p:sp>
        <p:nvSpPr>
          <p:cNvPr id="7" name="TextBox 6">
            <a:extLst>
              <a:ext uri="{FF2B5EF4-FFF2-40B4-BE49-F238E27FC236}">
                <a16:creationId xmlns:a16="http://schemas.microsoft.com/office/drawing/2014/main" xmlns="" id="{A5A59362-3B7B-C4F8-8534-08D379B69C58}"/>
              </a:ext>
            </a:extLst>
          </p:cNvPr>
          <p:cNvSpPr txBox="1"/>
          <p:nvPr/>
        </p:nvSpPr>
        <p:spPr>
          <a:xfrm>
            <a:off x="1954280" y="5521124"/>
            <a:ext cx="8739224" cy="461665"/>
          </a:xfrm>
          <a:prstGeom prst="rect">
            <a:avLst/>
          </a:prstGeom>
          <a:noFill/>
        </p:spPr>
        <p:txBody>
          <a:bodyPr wrap="square">
            <a:spAutoFit/>
          </a:bodyPr>
          <a:lstStyle/>
          <a:p>
            <a:pPr algn="ctr"/>
            <a:r>
              <a:rPr lang="en-US" sz="2400" dirty="0">
                <a:solidFill>
                  <a:schemeClr val="bg2">
                    <a:lumMod val="25000"/>
                  </a:schemeClr>
                </a:solidFill>
                <a:latin typeface="Quicksand" panose="020B0604020202020204" charset="0"/>
              </a:rPr>
              <a:t>D</a:t>
            </a:r>
            <a:r>
              <a:rPr lang="en-US" sz="2400" b="0" i="0" u="none" strike="noStrike" baseline="0" dirty="0">
                <a:solidFill>
                  <a:schemeClr val="bg2">
                    <a:lumMod val="25000"/>
                  </a:schemeClr>
                </a:solidFill>
                <a:latin typeface="Quicksand" panose="020B0604020202020204" charset="0"/>
              </a:rPr>
              <a:t>istributions of resources between oneself and an “OTHER”</a:t>
            </a:r>
            <a:endParaRPr lang="en-US" sz="2400" dirty="0">
              <a:solidFill>
                <a:schemeClr val="bg2">
                  <a:lumMod val="25000"/>
                </a:schemeClr>
              </a:solidFill>
              <a:latin typeface="Quicksand" panose="020B0604020202020204" charset="0"/>
            </a:endParaRPr>
          </a:p>
        </p:txBody>
      </p:sp>
      <p:grpSp>
        <p:nvGrpSpPr>
          <p:cNvPr id="14" name="Group 13">
            <a:extLst>
              <a:ext uri="{FF2B5EF4-FFF2-40B4-BE49-F238E27FC236}">
                <a16:creationId xmlns:a16="http://schemas.microsoft.com/office/drawing/2014/main" xmlns="" id="{509C0290-AFB6-7C81-439C-E87A1122510C}"/>
              </a:ext>
            </a:extLst>
          </p:cNvPr>
          <p:cNvGrpSpPr/>
          <p:nvPr/>
        </p:nvGrpSpPr>
        <p:grpSpPr>
          <a:xfrm>
            <a:off x="4406540" y="833377"/>
            <a:ext cx="2542604" cy="4444679"/>
            <a:chOff x="4638034" y="902825"/>
            <a:chExt cx="2542604" cy="4444679"/>
          </a:xfrm>
        </p:grpSpPr>
        <p:sp>
          <p:nvSpPr>
            <p:cNvPr id="9" name="Rectangle 8">
              <a:extLst>
                <a:ext uri="{FF2B5EF4-FFF2-40B4-BE49-F238E27FC236}">
                  <a16:creationId xmlns:a16="http://schemas.microsoft.com/office/drawing/2014/main" xmlns="" id="{916FF805-4A6A-6F66-4059-0A10274526C2}"/>
                </a:ext>
              </a:extLst>
            </p:cNvPr>
            <p:cNvSpPr/>
            <p:nvPr/>
          </p:nvSpPr>
          <p:spPr>
            <a:xfrm>
              <a:off x="5000263" y="902825"/>
              <a:ext cx="1764946" cy="4444679"/>
            </a:xfrm>
            <a:prstGeom prst="rect">
              <a:avLst/>
            </a:prstGeom>
            <a:solidFill>
              <a:srgbClr val="FF0000">
                <a:alpha val="30000"/>
              </a:srgbClr>
            </a:solidFill>
          </p:spPr>
          <p:style>
            <a:lnRef idx="3">
              <a:schemeClr val="lt1"/>
            </a:lnRef>
            <a:fillRef idx="1">
              <a:schemeClr val="accent1"/>
            </a:fillRef>
            <a:effectRef idx="1">
              <a:schemeClr val="accent1"/>
            </a:effectRef>
            <a:fontRef idx="minor">
              <a:schemeClr val="lt1"/>
            </a:fontRef>
          </p:style>
          <p:txBody>
            <a:bodyPr rtlCol="0" anchor="ctr"/>
            <a:lstStyle/>
            <a:p>
              <a:pPr algn="ctr"/>
              <a:endParaRPr lang="en-US" dirty="0"/>
            </a:p>
          </p:txBody>
        </p:sp>
        <p:sp>
          <p:nvSpPr>
            <p:cNvPr id="3" name="Google Shape;626;p42">
              <a:extLst>
                <a:ext uri="{FF2B5EF4-FFF2-40B4-BE49-F238E27FC236}">
                  <a16:creationId xmlns:a16="http://schemas.microsoft.com/office/drawing/2014/main" xmlns="" id="{F83736CD-50E5-7C10-21E9-D0ABB9A25DC6}"/>
                </a:ext>
              </a:extLst>
            </p:cNvPr>
            <p:cNvSpPr/>
            <p:nvPr/>
          </p:nvSpPr>
          <p:spPr>
            <a:xfrm>
              <a:off x="4638034" y="1080755"/>
              <a:ext cx="2542604" cy="817755"/>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500"/>
                <a:buFont typeface="Arial"/>
                <a:buNone/>
              </a:pPr>
              <a:r>
                <a:rPr lang="en" sz="2000" b="1" i="0" u="none" strike="noStrike" cap="none" dirty="0">
                  <a:solidFill>
                    <a:srgbClr val="FF0000"/>
                  </a:solidFill>
                  <a:latin typeface="Roboto"/>
                  <a:ea typeface="Roboto"/>
                  <a:cs typeface="Roboto"/>
                  <a:sym typeface="Roboto"/>
                </a:rPr>
                <a:t>Competitive</a:t>
              </a:r>
            </a:p>
            <a:p>
              <a:pPr marL="0" marR="0" lvl="0" indent="0" algn="ctr" rtl="0">
                <a:lnSpc>
                  <a:spcPct val="115000"/>
                </a:lnSpc>
                <a:spcBef>
                  <a:spcPts val="0"/>
                </a:spcBef>
                <a:spcAft>
                  <a:spcPts val="0"/>
                </a:spcAft>
                <a:buClr>
                  <a:srgbClr val="000000"/>
                </a:buClr>
                <a:buSzPts val="1500"/>
                <a:buFont typeface="Arial"/>
                <a:buNone/>
              </a:pPr>
              <a:r>
                <a:rPr lang="en" sz="2000" b="1" i="0" u="none" strike="noStrike" cap="none" dirty="0">
                  <a:solidFill>
                    <a:srgbClr val="FF0000"/>
                  </a:solidFill>
                  <a:latin typeface="Roboto"/>
                  <a:ea typeface="Roboto"/>
                  <a:cs typeface="Roboto"/>
                  <a:sym typeface="Roboto"/>
                </a:rPr>
                <a:t>orientation</a:t>
              </a:r>
              <a:endParaRPr sz="2000" b="1" i="0" u="none" strike="noStrike" cap="none" dirty="0">
                <a:solidFill>
                  <a:srgbClr val="FF0000"/>
                </a:solidFill>
                <a:latin typeface="Roboto"/>
                <a:ea typeface="Roboto"/>
                <a:cs typeface="Roboto"/>
                <a:sym typeface="Roboto"/>
              </a:endParaRPr>
            </a:p>
          </p:txBody>
        </p:sp>
      </p:grpSp>
      <p:grpSp>
        <p:nvGrpSpPr>
          <p:cNvPr id="16" name="Group 15">
            <a:extLst>
              <a:ext uri="{FF2B5EF4-FFF2-40B4-BE49-F238E27FC236}">
                <a16:creationId xmlns:a16="http://schemas.microsoft.com/office/drawing/2014/main" xmlns="" id="{18722603-E20B-6419-FD2F-3F1EFD4A4751}"/>
              </a:ext>
            </a:extLst>
          </p:cNvPr>
          <p:cNvGrpSpPr/>
          <p:nvPr/>
        </p:nvGrpSpPr>
        <p:grpSpPr>
          <a:xfrm>
            <a:off x="8358675" y="833377"/>
            <a:ext cx="2542604" cy="4444679"/>
            <a:chOff x="8590169" y="902825"/>
            <a:chExt cx="2542604" cy="4444679"/>
          </a:xfrm>
        </p:grpSpPr>
        <p:sp>
          <p:nvSpPr>
            <p:cNvPr id="13" name="Rectangle 12">
              <a:extLst>
                <a:ext uri="{FF2B5EF4-FFF2-40B4-BE49-F238E27FC236}">
                  <a16:creationId xmlns:a16="http://schemas.microsoft.com/office/drawing/2014/main" xmlns="" id="{97C21A7E-3CB0-2C6B-5B92-46E91754A4CB}"/>
                </a:ext>
              </a:extLst>
            </p:cNvPr>
            <p:cNvSpPr/>
            <p:nvPr/>
          </p:nvSpPr>
          <p:spPr>
            <a:xfrm>
              <a:off x="8985919" y="902825"/>
              <a:ext cx="1764946" cy="4444679"/>
            </a:xfrm>
            <a:prstGeom prst="rect">
              <a:avLst/>
            </a:prstGeom>
            <a:solidFill>
              <a:srgbClr val="7030A0">
                <a:alpha val="30000"/>
              </a:srgbClr>
            </a:solidFill>
          </p:spPr>
          <p:style>
            <a:lnRef idx="3">
              <a:schemeClr val="lt1"/>
            </a:lnRef>
            <a:fillRef idx="1">
              <a:schemeClr val="accent1"/>
            </a:fillRef>
            <a:effectRef idx="1">
              <a:schemeClr val="accent1"/>
            </a:effectRef>
            <a:fontRef idx="minor">
              <a:schemeClr val="lt1"/>
            </a:fontRef>
          </p:style>
          <p:txBody>
            <a:bodyPr rtlCol="0" anchor="ctr"/>
            <a:lstStyle/>
            <a:p>
              <a:pPr algn="ctr"/>
              <a:endParaRPr lang="en-US" dirty="0"/>
            </a:p>
          </p:txBody>
        </p:sp>
        <p:sp>
          <p:nvSpPr>
            <p:cNvPr id="4" name="Google Shape;626;p42">
              <a:extLst>
                <a:ext uri="{FF2B5EF4-FFF2-40B4-BE49-F238E27FC236}">
                  <a16:creationId xmlns:a16="http://schemas.microsoft.com/office/drawing/2014/main" xmlns="" id="{49A6AD09-3467-4E28-5102-134A4FF6053A}"/>
                </a:ext>
              </a:extLst>
            </p:cNvPr>
            <p:cNvSpPr/>
            <p:nvPr/>
          </p:nvSpPr>
          <p:spPr>
            <a:xfrm>
              <a:off x="8590169" y="1080755"/>
              <a:ext cx="2542604" cy="817755"/>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500"/>
                <a:buFont typeface="Arial"/>
                <a:buNone/>
              </a:pPr>
              <a:r>
                <a:rPr lang="en" sz="2000" b="1" i="0" u="none" strike="noStrike" cap="none" dirty="0">
                  <a:solidFill>
                    <a:srgbClr val="7030A0"/>
                  </a:solidFill>
                  <a:latin typeface="Roboto"/>
                  <a:ea typeface="Roboto"/>
                  <a:cs typeface="Roboto"/>
                  <a:sym typeface="Roboto"/>
                </a:rPr>
                <a:t>Individualistic</a:t>
              </a:r>
            </a:p>
            <a:p>
              <a:pPr marL="0" marR="0" lvl="0" indent="0" algn="ctr" rtl="0">
                <a:lnSpc>
                  <a:spcPct val="115000"/>
                </a:lnSpc>
                <a:spcBef>
                  <a:spcPts val="0"/>
                </a:spcBef>
                <a:spcAft>
                  <a:spcPts val="0"/>
                </a:spcAft>
                <a:buClr>
                  <a:srgbClr val="000000"/>
                </a:buClr>
                <a:buSzPts val="1500"/>
                <a:buFont typeface="Arial"/>
                <a:buNone/>
              </a:pPr>
              <a:r>
                <a:rPr lang="en" sz="2000" b="1" i="0" u="none" strike="noStrike" cap="none" dirty="0">
                  <a:solidFill>
                    <a:srgbClr val="7030A0"/>
                  </a:solidFill>
                  <a:latin typeface="Roboto"/>
                  <a:ea typeface="Roboto"/>
                  <a:cs typeface="Roboto"/>
                  <a:sym typeface="Roboto"/>
                </a:rPr>
                <a:t>orientation</a:t>
              </a:r>
              <a:endParaRPr sz="2000" b="1" i="0" u="none" strike="noStrike" cap="none" dirty="0">
                <a:solidFill>
                  <a:srgbClr val="7030A0"/>
                </a:solidFill>
                <a:latin typeface="Roboto"/>
                <a:ea typeface="Roboto"/>
                <a:cs typeface="Roboto"/>
                <a:sym typeface="Roboto"/>
              </a:endParaRPr>
            </a:p>
          </p:txBody>
        </p:sp>
      </p:grpSp>
      <p:grpSp>
        <p:nvGrpSpPr>
          <p:cNvPr id="15" name="Group 14">
            <a:extLst>
              <a:ext uri="{FF2B5EF4-FFF2-40B4-BE49-F238E27FC236}">
                <a16:creationId xmlns:a16="http://schemas.microsoft.com/office/drawing/2014/main" xmlns="" id="{C1823243-1B2E-A567-5E92-68D769E52EB8}"/>
              </a:ext>
            </a:extLst>
          </p:cNvPr>
          <p:cNvGrpSpPr/>
          <p:nvPr/>
        </p:nvGrpSpPr>
        <p:grpSpPr>
          <a:xfrm>
            <a:off x="6382608" y="833377"/>
            <a:ext cx="2542604" cy="4444679"/>
            <a:chOff x="6614102" y="902825"/>
            <a:chExt cx="2542604" cy="4444679"/>
          </a:xfrm>
        </p:grpSpPr>
        <p:sp>
          <p:nvSpPr>
            <p:cNvPr id="12" name="Rectangle 11">
              <a:extLst>
                <a:ext uri="{FF2B5EF4-FFF2-40B4-BE49-F238E27FC236}">
                  <a16:creationId xmlns:a16="http://schemas.microsoft.com/office/drawing/2014/main" xmlns="" id="{E2B4D904-8428-ECC4-B55B-E19D1C931A3C}"/>
                </a:ext>
              </a:extLst>
            </p:cNvPr>
            <p:cNvSpPr/>
            <p:nvPr/>
          </p:nvSpPr>
          <p:spPr>
            <a:xfrm>
              <a:off x="6989630" y="902825"/>
              <a:ext cx="1764946" cy="4444679"/>
            </a:xfrm>
            <a:prstGeom prst="rect">
              <a:avLst/>
            </a:prstGeom>
            <a:solidFill>
              <a:schemeClr val="accent1">
                <a:alpha val="30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2" name="Google Shape;626;p42">
              <a:extLst>
                <a:ext uri="{FF2B5EF4-FFF2-40B4-BE49-F238E27FC236}">
                  <a16:creationId xmlns:a16="http://schemas.microsoft.com/office/drawing/2014/main" xmlns="" id="{A8DCD57F-7B3F-B255-5D4C-9F558D6DA864}"/>
                </a:ext>
              </a:extLst>
            </p:cNvPr>
            <p:cNvSpPr/>
            <p:nvPr/>
          </p:nvSpPr>
          <p:spPr>
            <a:xfrm>
              <a:off x="6614102" y="1080755"/>
              <a:ext cx="2542604" cy="817755"/>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500"/>
                <a:buFont typeface="Arial"/>
                <a:buNone/>
              </a:pPr>
              <a:r>
                <a:rPr lang="en" sz="2000" b="1" i="0" u="none" strike="noStrike" cap="none" dirty="0">
                  <a:solidFill>
                    <a:srgbClr val="0070C0"/>
                  </a:solidFill>
                  <a:latin typeface="Roboto"/>
                  <a:ea typeface="Roboto"/>
                  <a:cs typeface="Roboto"/>
                  <a:sym typeface="Roboto"/>
                </a:rPr>
                <a:t>Cooperative</a:t>
              </a:r>
            </a:p>
            <a:p>
              <a:pPr marL="0" marR="0" lvl="0" indent="0" algn="ctr" rtl="0">
                <a:lnSpc>
                  <a:spcPct val="115000"/>
                </a:lnSpc>
                <a:spcBef>
                  <a:spcPts val="0"/>
                </a:spcBef>
                <a:spcAft>
                  <a:spcPts val="0"/>
                </a:spcAft>
                <a:buClr>
                  <a:srgbClr val="000000"/>
                </a:buClr>
                <a:buSzPts val="1500"/>
                <a:buFont typeface="Arial"/>
                <a:buNone/>
              </a:pPr>
              <a:r>
                <a:rPr lang="en" sz="2000" b="1" i="0" u="none" strike="noStrike" cap="none" dirty="0">
                  <a:solidFill>
                    <a:srgbClr val="0070C0"/>
                  </a:solidFill>
                  <a:latin typeface="Roboto"/>
                  <a:ea typeface="Roboto"/>
                  <a:cs typeface="Roboto"/>
                  <a:sym typeface="Roboto"/>
                </a:rPr>
                <a:t>orientation</a:t>
              </a:r>
              <a:endParaRPr sz="2000" b="1" i="0" u="none" strike="noStrike" cap="none" dirty="0">
                <a:solidFill>
                  <a:srgbClr val="0070C0"/>
                </a:solidFill>
                <a:latin typeface="Roboto"/>
                <a:ea typeface="Roboto"/>
                <a:cs typeface="Roboto"/>
                <a:sym typeface="Roboto"/>
              </a:endParaRPr>
            </a:p>
          </p:txBody>
        </p:sp>
      </p:grpSp>
    </p:spTree>
    <p:extLst>
      <p:ext uri="{BB962C8B-B14F-4D97-AF65-F5344CB8AC3E}">
        <p14:creationId xmlns:p14="http://schemas.microsoft.com/office/powerpoint/2010/main" val="579924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1000"/>
                                        <p:tgtEl>
                                          <p:spTgt spid="15"/>
                                        </p:tgtEl>
                                      </p:cBhvr>
                                    </p:animEffect>
                                    <p:anim calcmode="lin" valueType="num">
                                      <p:cBhvr>
                                        <p:cTn id="15" dur="1000" fill="hold"/>
                                        <p:tgtEl>
                                          <p:spTgt spid="15"/>
                                        </p:tgtEl>
                                        <p:attrNameLst>
                                          <p:attrName>ppt_x</p:attrName>
                                        </p:attrNameLst>
                                      </p:cBhvr>
                                      <p:tavLst>
                                        <p:tav tm="0">
                                          <p:val>
                                            <p:strVal val="#ppt_x"/>
                                          </p:val>
                                        </p:tav>
                                        <p:tav tm="100000">
                                          <p:val>
                                            <p:strVal val="#ppt_x"/>
                                          </p:val>
                                        </p:tav>
                                      </p:tavLst>
                                    </p:anim>
                                    <p:anim calcmode="lin" valueType="num">
                                      <p:cBhvr>
                                        <p:cTn id="1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1000"/>
                                        <p:tgtEl>
                                          <p:spTgt spid="16"/>
                                        </p:tgtEl>
                                      </p:cBhvr>
                                    </p:animEffect>
                                    <p:anim calcmode="lin" valueType="num">
                                      <p:cBhvr>
                                        <p:cTn id="22" dur="1000" fill="hold"/>
                                        <p:tgtEl>
                                          <p:spTgt spid="16"/>
                                        </p:tgtEl>
                                        <p:attrNameLst>
                                          <p:attrName>ppt_x</p:attrName>
                                        </p:attrNameLst>
                                      </p:cBhvr>
                                      <p:tavLst>
                                        <p:tav tm="0">
                                          <p:val>
                                            <p:strVal val="#ppt_x"/>
                                          </p:val>
                                        </p:tav>
                                        <p:tav tm="100000">
                                          <p:val>
                                            <p:strVal val="#ppt_x"/>
                                          </p:val>
                                        </p:tav>
                                      </p:tavLst>
                                    </p:anim>
                                    <p:anim calcmode="lin" valueType="num">
                                      <p:cBhvr>
                                        <p:cTn id="23"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57;p44">
            <a:extLst>
              <a:ext uri="{FF2B5EF4-FFF2-40B4-BE49-F238E27FC236}">
                <a16:creationId xmlns:a16="http://schemas.microsoft.com/office/drawing/2014/main" xmlns="" id="{BA01C00A-AA66-0E8A-5F76-D3F2BC5B6B4C}"/>
              </a:ext>
            </a:extLst>
          </p:cNvPr>
          <p:cNvSpPr txBox="1">
            <a:spLocks/>
          </p:cNvSpPr>
          <p:nvPr/>
        </p:nvSpPr>
        <p:spPr>
          <a:xfrm>
            <a:off x="1791792" y="1205614"/>
            <a:ext cx="4741988" cy="863233"/>
          </a:xfrm>
          <a:prstGeom prst="rect">
            <a:avLst/>
          </a:prstGeom>
          <a:noFill/>
          <a:ln>
            <a:noFill/>
          </a:ln>
        </p:spPr>
        <p:txBody>
          <a:bodyPr spcFirstLastPara="1" vert="horz" wrap="square" lIns="91425" tIns="91425" rIns="91425" bIns="91425" rtlCol="0" anchor="t" anchorCtr="0">
            <a:noAutofit/>
          </a:bodyPr>
          <a:lstStyle>
            <a:defPPr>
              <a:defRPr lang="en-US"/>
            </a:defPPr>
            <a:lvl1pPr marL="457200" indent="-381000">
              <a:lnSpc>
                <a:spcPct val="115000"/>
              </a:lnSpc>
              <a:spcBef>
                <a:spcPts val="600"/>
              </a:spcBef>
              <a:buSzPts val="2400"/>
              <a:buFont typeface="Arial" panose="020B0604020202020204" pitchFamily="34" charset="0"/>
              <a:buChar char="★"/>
              <a:defRPr sz="2800" b="1">
                <a:solidFill>
                  <a:schemeClr val="bg2">
                    <a:lumMod val="25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gn="r"/>
            <a:r>
              <a:rPr lang="en-US" sz="3200" dirty="0"/>
              <a:t>Empathic Ability</a:t>
            </a:r>
          </a:p>
          <a:p>
            <a:pPr algn="r"/>
            <a:endParaRPr lang="en-US" sz="3200" dirty="0"/>
          </a:p>
          <a:p>
            <a:pPr algn="r"/>
            <a:endParaRPr lang="en-US" sz="3200" dirty="0"/>
          </a:p>
        </p:txBody>
      </p:sp>
      <p:pic>
        <p:nvPicPr>
          <p:cNvPr id="3" name="Google Shape;658;p44">
            <a:extLst>
              <a:ext uri="{FF2B5EF4-FFF2-40B4-BE49-F238E27FC236}">
                <a16:creationId xmlns:a16="http://schemas.microsoft.com/office/drawing/2014/main" xmlns="" id="{4C9E3F6E-F406-8EB3-9196-D7C5B641645C}"/>
              </a:ext>
            </a:extLst>
          </p:cNvPr>
          <p:cNvPicPr preferRelativeResize="0"/>
          <p:nvPr/>
        </p:nvPicPr>
        <p:blipFill rotWithShape="1">
          <a:blip r:embed="rId2">
            <a:alphaModFix/>
          </a:blip>
          <a:srcRect t="2662"/>
          <a:stretch/>
        </p:blipFill>
        <p:spPr>
          <a:xfrm>
            <a:off x="6660577" y="1400537"/>
            <a:ext cx="4485845" cy="4776838"/>
          </a:xfrm>
          <a:prstGeom prst="rect">
            <a:avLst/>
          </a:prstGeom>
          <a:noFill/>
          <a:ln>
            <a:noFill/>
          </a:ln>
        </p:spPr>
      </p:pic>
      <p:sp>
        <p:nvSpPr>
          <p:cNvPr id="4" name="TextBox 3">
            <a:extLst>
              <a:ext uri="{FF2B5EF4-FFF2-40B4-BE49-F238E27FC236}">
                <a16:creationId xmlns:a16="http://schemas.microsoft.com/office/drawing/2014/main" xmlns="" id="{0410A571-8A90-B34F-5BD1-CB3AAD01C703}"/>
              </a:ext>
            </a:extLst>
          </p:cNvPr>
          <p:cNvSpPr txBox="1"/>
          <p:nvPr/>
        </p:nvSpPr>
        <p:spPr>
          <a:xfrm>
            <a:off x="858132" y="2176544"/>
            <a:ext cx="5675648" cy="4093428"/>
          </a:xfrm>
          <a:prstGeom prst="rect">
            <a:avLst/>
          </a:prstGeom>
          <a:noFill/>
        </p:spPr>
        <p:txBody>
          <a:bodyPr wrap="square">
            <a:spAutoFit/>
          </a:bodyPr>
          <a:lstStyle/>
          <a:p>
            <a:pPr algn="r"/>
            <a:r>
              <a:rPr lang="en-US" sz="2600" dirty="0">
                <a:solidFill>
                  <a:schemeClr val="bg2">
                    <a:lumMod val="25000"/>
                  </a:schemeClr>
                </a:solidFill>
                <a:latin typeface="Quicksand"/>
                <a:sym typeface="Quicksand"/>
              </a:rPr>
              <a:t>Empathy is the ability to feel and understand another’s emotional experience. When we empathize with someone else, we take on that person’s perspective, imagining the world from his or her point of view and vicariously experiencing his or her emotions</a:t>
            </a:r>
          </a:p>
          <a:p>
            <a:pPr algn="r"/>
            <a:r>
              <a:rPr lang="en-US" sz="2400" dirty="0">
                <a:solidFill>
                  <a:schemeClr val="bg2">
                    <a:lumMod val="25000"/>
                  </a:schemeClr>
                </a:solidFill>
                <a:latin typeface="Quicksand"/>
                <a:sym typeface="Quicksand"/>
              </a:rPr>
              <a:t>(Davis, 1994; Goetz, Keltner,</a:t>
            </a:r>
          </a:p>
          <a:p>
            <a:pPr algn="r"/>
            <a:r>
              <a:rPr lang="en-US" sz="2400" dirty="0">
                <a:solidFill>
                  <a:schemeClr val="bg2">
                    <a:lumMod val="25000"/>
                  </a:schemeClr>
                </a:solidFill>
                <a:latin typeface="Quicksand"/>
                <a:sym typeface="Quicksand"/>
              </a:rPr>
              <a:t>&amp; Simon-Thomas, 2010). </a:t>
            </a:r>
          </a:p>
        </p:txBody>
      </p:sp>
      <p:sp>
        <p:nvSpPr>
          <p:cNvPr id="6" name="Google Shape;619;p42">
            <a:extLst>
              <a:ext uri="{FF2B5EF4-FFF2-40B4-BE49-F238E27FC236}">
                <a16:creationId xmlns:a16="http://schemas.microsoft.com/office/drawing/2014/main" xmlns="" id="{FF11D4F6-5D04-5F35-B270-A1066AFB4820}"/>
              </a:ext>
            </a:extLst>
          </p:cNvPr>
          <p:cNvSpPr txBox="1">
            <a:spLocks/>
          </p:cNvSpPr>
          <p:nvPr/>
        </p:nvSpPr>
        <p:spPr>
          <a:xfrm>
            <a:off x="2667000" y="775512"/>
            <a:ext cx="6858000" cy="345000"/>
          </a:xfrm>
          <a:prstGeom prst="rect">
            <a:avLst/>
          </a:prstGeom>
          <a:noFill/>
          <a:ln>
            <a:noFill/>
          </a:ln>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solidFill>
                  <a:schemeClr val="bg2">
                    <a:lumMod val="25000"/>
                  </a:schemeClr>
                </a:solidFill>
              </a:rPr>
              <a:t>Individual Differences in Cooperation </a:t>
            </a:r>
          </a:p>
        </p:txBody>
      </p:sp>
    </p:spTree>
    <p:extLst>
      <p:ext uri="{BB962C8B-B14F-4D97-AF65-F5344CB8AC3E}">
        <p14:creationId xmlns:p14="http://schemas.microsoft.com/office/powerpoint/2010/main" val="323655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Eleanor template">
  <a:themeElements>
    <a:clrScheme name="Custom 347">
      <a:dk1>
        <a:srgbClr val="2E3037"/>
      </a:dk1>
      <a:lt1>
        <a:srgbClr val="FFFFFF"/>
      </a:lt1>
      <a:dk2>
        <a:srgbClr val="666666"/>
      </a:dk2>
      <a:lt2>
        <a:srgbClr val="F3F3F3"/>
      </a:lt2>
      <a:accent1>
        <a:srgbClr val="39C0BA"/>
      </a:accent1>
      <a:accent2>
        <a:srgbClr val="90E6E2"/>
      </a:accent2>
      <a:accent3>
        <a:srgbClr val="F35B69"/>
      </a:accent3>
      <a:accent4>
        <a:srgbClr val="FAB2B9"/>
      </a:accent4>
      <a:accent5>
        <a:srgbClr val="999FA9"/>
      </a:accent5>
      <a:accent6>
        <a:srgbClr val="E2E7EE"/>
      </a:accent6>
      <a:hlink>
        <a:srgbClr val="39C0B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159</TotalTime>
  <Words>422</Words>
  <Application>Microsoft Office PowerPoint</Application>
  <PresentationFormat>Widescreen</PresentationFormat>
  <Paragraphs>45</Paragraphs>
  <Slides>12</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12</vt:i4>
      </vt:variant>
    </vt:vector>
  </HeadingPairs>
  <TitlesOfParts>
    <vt:vector size="21" baseType="lpstr">
      <vt:lpstr>Arial</vt:lpstr>
      <vt:lpstr>Calibri</vt:lpstr>
      <vt:lpstr>Calibri Light</vt:lpstr>
      <vt:lpstr>Quicksand</vt:lpstr>
      <vt:lpstr>Roboto</vt:lpstr>
      <vt:lpstr>Roboto Thin</vt:lpstr>
      <vt:lpstr>Times New Roman</vt:lpstr>
      <vt:lpstr>Office Theme</vt:lpstr>
      <vt:lpstr>Eleanor template</vt:lpstr>
      <vt:lpstr>Communication and In-group Working Skills (cont.)</vt:lpstr>
      <vt:lpstr>2. Cooperation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Communication and In-group Working Skills (cont.)</dc:title>
  <dc:creator>user795</dc:creator>
  <cp:lastModifiedBy>manhpthe172481</cp:lastModifiedBy>
  <cp:revision>40</cp:revision>
  <dcterms:created xsi:type="dcterms:W3CDTF">2022-05-11T03:38:16Z</dcterms:created>
  <dcterms:modified xsi:type="dcterms:W3CDTF">2023-07-12T05:12:09Z</dcterms:modified>
</cp:coreProperties>
</file>

<file path=docProps/thumbnail.jpeg>
</file>